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notesSlides/notesSlide20.xml" ContentType="application/vnd.openxmlformats-officedocument.presentationml.notesSlide+xml"/>
  <Override PartName="/ppt/charts/chart19.xml" ContentType="application/vnd.openxmlformats-officedocument.drawingml.chart+xml"/>
  <Override PartName="/ppt/notesSlides/notesSlide21.xml" ContentType="application/vnd.openxmlformats-officedocument.presentationml.notesSlide+xml"/>
  <Override PartName="/ppt/charts/chart2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23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24.xml" ContentType="application/vnd.openxmlformats-officedocument.presentationml.notesSlide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4" r:id="rId3"/>
    <p:sldId id="292" r:id="rId4"/>
    <p:sldId id="348" r:id="rId5"/>
    <p:sldId id="351" r:id="rId6"/>
    <p:sldId id="315" r:id="rId7"/>
    <p:sldId id="324" r:id="rId8"/>
    <p:sldId id="323" r:id="rId9"/>
    <p:sldId id="279" r:id="rId10"/>
    <p:sldId id="356" r:id="rId11"/>
    <p:sldId id="305" r:id="rId12"/>
    <p:sldId id="350" r:id="rId13"/>
    <p:sldId id="304" r:id="rId14"/>
    <p:sldId id="357" r:id="rId15"/>
    <p:sldId id="349" r:id="rId16"/>
    <p:sldId id="328" r:id="rId17"/>
    <p:sldId id="276" r:id="rId18"/>
    <p:sldId id="263" r:id="rId19"/>
    <p:sldId id="354" r:id="rId20"/>
    <p:sldId id="329" r:id="rId21"/>
    <p:sldId id="316" r:id="rId22"/>
    <p:sldId id="319" r:id="rId23"/>
    <p:sldId id="344" r:id="rId24"/>
    <p:sldId id="352" r:id="rId25"/>
    <p:sldId id="280" r:id="rId26"/>
    <p:sldId id="281" r:id="rId27"/>
    <p:sldId id="325" r:id="rId28"/>
    <p:sldId id="332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10A"/>
    <a:srgbClr val="E9E14F"/>
    <a:srgbClr val="8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6"/>
    <p:restoredTop sz="86433"/>
  </p:normalViewPr>
  <p:slideViewPr>
    <p:cSldViewPr snapToGrid="0" snapToObjects="1">
      <p:cViewPr varScale="1">
        <p:scale>
          <a:sx n="138" d="100"/>
          <a:sy n="138" d="100"/>
        </p:scale>
        <p:origin x="20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IKP_sli&#772;dos&#780;ais_Baltij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sports/EUStatExport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sports/Export-By-Group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sports/Wood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LOSP_20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sports/EUStatExport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sports/service_spli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sports/service_split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sports/service_spli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GDP_PP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ab_baltic_macro_la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ab_baltic_macro_la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onomika/Veseli&#772;g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konverg&#807;ence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Food_Consump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Baltija_IKP_noza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Baltija_IKP_noza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munds/Library/Mobile%20Documents/com~apple~CloudDocs/Ekonomika/Baltija_IKP_noza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sports/EUStatExpor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edmunds/Library/Mobile%20Documents/com~apple~CloudDocs/Eksports/EUStatEx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GB" b="1"/>
              <a:t>IKP uz iedzīvotāju (2010. gada cenās, 4 ceturkšņu slīdošais)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Data!$E$46:$DW$46</c:f>
              <c:strCache>
                <c:ptCount val="123"/>
                <c:pt idx="0">
                  <c:v>1995-Q4</c:v>
                </c:pt>
                <c:pt idx="1">
                  <c:v>1996-Q1</c:v>
                </c:pt>
                <c:pt idx="2">
                  <c:v>1996-Q2</c:v>
                </c:pt>
                <c:pt idx="3">
                  <c:v>1996-Q3</c:v>
                </c:pt>
                <c:pt idx="4">
                  <c:v>1996-Q4</c:v>
                </c:pt>
                <c:pt idx="5">
                  <c:v>1997-Q1</c:v>
                </c:pt>
                <c:pt idx="6">
                  <c:v>1997-Q2</c:v>
                </c:pt>
                <c:pt idx="7">
                  <c:v>1997-Q3</c:v>
                </c:pt>
                <c:pt idx="8">
                  <c:v>1997-Q4</c:v>
                </c:pt>
                <c:pt idx="9">
                  <c:v>1998-Q1</c:v>
                </c:pt>
                <c:pt idx="10">
                  <c:v>1998-Q2</c:v>
                </c:pt>
                <c:pt idx="11">
                  <c:v>1998-Q3</c:v>
                </c:pt>
                <c:pt idx="12">
                  <c:v>1998-Q4</c:v>
                </c:pt>
                <c:pt idx="13">
                  <c:v>1999-Q1</c:v>
                </c:pt>
                <c:pt idx="14">
                  <c:v>1999-Q2</c:v>
                </c:pt>
                <c:pt idx="15">
                  <c:v>1999-Q3</c:v>
                </c:pt>
                <c:pt idx="16">
                  <c:v>1999-Q4</c:v>
                </c:pt>
                <c:pt idx="17">
                  <c:v>2000-Q1</c:v>
                </c:pt>
                <c:pt idx="18">
                  <c:v>2000-Q2</c:v>
                </c:pt>
                <c:pt idx="19">
                  <c:v>2000-Q3</c:v>
                </c:pt>
                <c:pt idx="20">
                  <c:v>2000-Q4</c:v>
                </c:pt>
                <c:pt idx="21">
                  <c:v>2001-Q1</c:v>
                </c:pt>
                <c:pt idx="22">
                  <c:v>2001-Q2</c:v>
                </c:pt>
                <c:pt idx="23">
                  <c:v>2001-Q3</c:v>
                </c:pt>
                <c:pt idx="24">
                  <c:v>2001-Q4</c:v>
                </c:pt>
                <c:pt idx="25">
                  <c:v>2002-Q1</c:v>
                </c:pt>
                <c:pt idx="26">
                  <c:v>2002-Q2</c:v>
                </c:pt>
                <c:pt idx="27">
                  <c:v>2002-Q3</c:v>
                </c:pt>
                <c:pt idx="28">
                  <c:v>2002-Q4</c:v>
                </c:pt>
                <c:pt idx="29">
                  <c:v>2003-Q1</c:v>
                </c:pt>
                <c:pt idx="30">
                  <c:v>2003-Q2</c:v>
                </c:pt>
                <c:pt idx="31">
                  <c:v>2003-Q3</c:v>
                </c:pt>
                <c:pt idx="32">
                  <c:v>2003-Q4</c:v>
                </c:pt>
                <c:pt idx="33">
                  <c:v>2004-Q1</c:v>
                </c:pt>
                <c:pt idx="34">
                  <c:v>2004-Q2</c:v>
                </c:pt>
                <c:pt idx="35">
                  <c:v>2004-Q3</c:v>
                </c:pt>
                <c:pt idx="36">
                  <c:v>2004-Q4</c:v>
                </c:pt>
                <c:pt idx="37">
                  <c:v>2005-Q1</c:v>
                </c:pt>
                <c:pt idx="38">
                  <c:v>2005-Q2</c:v>
                </c:pt>
                <c:pt idx="39">
                  <c:v>2005-Q3</c:v>
                </c:pt>
                <c:pt idx="40">
                  <c:v>2005-Q4</c:v>
                </c:pt>
                <c:pt idx="41">
                  <c:v>2006-Q1</c:v>
                </c:pt>
                <c:pt idx="42">
                  <c:v>2006-Q2</c:v>
                </c:pt>
                <c:pt idx="43">
                  <c:v>2006-Q3</c:v>
                </c:pt>
                <c:pt idx="44">
                  <c:v>2006-Q4</c:v>
                </c:pt>
                <c:pt idx="45">
                  <c:v>2007-Q1</c:v>
                </c:pt>
                <c:pt idx="46">
                  <c:v>2007-Q2</c:v>
                </c:pt>
                <c:pt idx="47">
                  <c:v>2007-Q3</c:v>
                </c:pt>
                <c:pt idx="48">
                  <c:v>2007-Q4</c:v>
                </c:pt>
                <c:pt idx="49">
                  <c:v>2008-Q1</c:v>
                </c:pt>
                <c:pt idx="50">
                  <c:v>2008-Q2</c:v>
                </c:pt>
                <c:pt idx="51">
                  <c:v>2008-Q3</c:v>
                </c:pt>
                <c:pt idx="52">
                  <c:v>2008-Q4</c:v>
                </c:pt>
                <c:pt idx="53">
                  <c:v>2009-Q1</c:v>
                </c:pt>
                <c:pt idx="54">
                  <c:v>2009-Q2</c:v>
                </c:pt>
                <c:pt idx="55">
                  <c:v>2009-Q3</c:v>
                </c:pt>
                <c:pt idx="56">
                  <c:v>2009-Q4</c:v>
                </c:pt>
                <c:pt idx="57">
                  <c:v>2010-Q1</c:v>
                </c:pt>
                <c:pt idx="58">
                  <c:v>2010-Q2</c:v>
                </c:pt>
                <c:pt idx="59">
                  <c:v>2010-Q3</c:v>
                </c:pt>
                <c:pt idx="60">
                  <c:v>2010-Q4</c:v>
                </c:pt>
                <c:pt idx="61">
                  <c:v>2011-Q1</c:v>
                </c:pt>
                <c:pt idx="62">
                  <c:v>2011-Q2</c:v>
                </c:pt>
                <c:pt idx="63">
                  <c:v>2011-Q3</c:v>
                </c:pt>
                <c:pt idx="64">
                  <c:v>2011-Q4</c:v>
                </c:pt>
                <c:pt idx="65">
                  <c:v>2012-Q1</c:v>
                </c:pt>
                <c:pt idx="66">
                  <c:v>2012-Q2</c:v>
                </c:pt>
                <c:pt idx="67">
                  <c:v>2012-Q3</c:v>
                </c:pt>
                <c:pt idx="68">
                  <c:v>2012-Q4</c:v>
                </c:pt>
                <c:pt idx="69">
                  <c:v>2013-Q1</c:v>
                </c:pt>
                <c:pt idx="70">
                  <c:v>2013-Q2</c:v>
                </c:pt>
                <c:pt idx="71">
                  <c:v>2013-Q3</c:v>
                </c:pt>
                <c:pt idx="72">
                  <c:v>2013-Q4</c:v>
                </c:pt>
                <c:pt idx="73">
                  <c:v>2014-Q1</c:v>
                </c:pt>
                <c:pt idx="74">
                  <c:v>2014-Q2</c:v>
                </c:pt>
                <c:pt idx="75">
                  <c:v>2014-Q3</c:v>
                </c:pt>
                <c:pt idx="76">
                  <c:v>2014-Q4</c:v>
                </c:pt>
                <c:pt idx="77">
                  <c:v>2015-Q1</c:v>
                </c:pt>
                <c:pt idx="78">
                  <c:v>2015-Q2</c:v>
                </c:pt>
                <c:pt idx="79">
                  <c:v>2015-Q3</c:v>
                </c:pt>
                <c:pt idx="80">
                  <c:v>2015-Q4</c:v>
                </c:pt>
                <c:pt idx="81">
                  <c:v>2016-Q1</c:v>
                </c:pt>
                <c:pt idx="82">
                  <c:v>2016-Q2</c:v>
                </c:pt>
                <c:pt idx="83">
                  <c:v>2016-Q3</c:v>
                </c:pt>
                <c:pt idx="84">
                  <c:v>2016-Q4</c:v>
                </c:pt>
                <c:pt idx="85">
                  <c:v>2017-Q1</c:v>
                </c:pt>
                <c:pt idx="86">
                  <c:v>2017-Q2</c:v>
                </c:pt>
                <c:pt idx="87">
                  <c:v>2017-Q3</c:v>
                </c:pt>
                <c:pt idx="88">
                  <c:v>2017-Q4</c:v>
                </c:pt>
                <c:pt idx="89">
                  <c:v>2018-Q1</c:v>
                </c:pt>
                <c:pt idx="90">
                  <c:v>2018-Q2</c:v>
                </c:pt>
                <c:pt idx="91">
                  <c:v>2018-Q3</c:v>
                </c:pt>
                <c:pt idx="92">
                  <c:v>2018-Q4</c:v>
                </c:pt>
                <c:pt idx="93">
                  <c:v>2019-Q1</c:v>
                </c:pt>
                <c:pt idx="94">
                  <c:v>2019-Q2</c:v>
                </c:pt>
                <c:pt idx="95">
                  <c:v>2019-Q3</c:v>
                </c:pt>
                <c:pt idx="96">
                  <c:v>2019-Q4</c:v>
                </c:pt>
                <c:pt idx="97">
                  <c:v>2020-Q1</c:v>
                </c:pt>
                <c:pt idx="98">
                  <c:v>2020-Q2</c:v>
                </c:pt>
                <c:pt idx="99">
                  <c:v>2020-Q3</c:v>
                </c:pt>
                <c:pt idx="100">
                  <c:v>2020-Q4</c:v>
                </c:pt>
                <c:pt idx="101">
                  <c:v>2021-Q1</c:v>
                </c:pt>
                <c:pt idx="102">
                  <c:v>2021-Q2</c:v>
                </c:pt>
                <c:pt idx="103">
                  <c:v>2021-Q3</c:v>
                </c:pt>
                <c:pt idx="104">
                  <c:v>2021-Q4</c:v>
                </c:pt>
                <c:pt idx="105">
                  <c:v>2022-Q1</c:v>
                </c:pt>
                <c:pt idx="106">
                  <c:v>2022-Q2</c:v>
                </c:pt>
                <c:pt idx="107">
                  <c:v>2022-Q3</c:v>
                </c:pt>
                <c:pt idx="108">
                  <c:v>2022-Q4</c:v>
                </c:pt>
                <c:pt idx="109">
                  <c:v>2023-Q1</c:v>
                </c:pt>
                <c:pt idx="110">
                  <c:v>2023-Q2</c:v>
                </c:pt>
                <c:pt idx="111">
                  <c:v>2023-Q3</c:v>
                </c:pt>
                <c:pt idx="112">
                  <c:v>2023-Q4</c:v>
                </c:pt>
                <c:pt idx="113">
                  <c:v>2024-Q1</c:v>
                </c:pt>
                <c:pt idx="114">
                  <c:v>2024-Q2</c:v>
                </c:pt>
                <c:pt idx="115">
                  <c:v>2024-Q3</c:v>
                </c:pt>
                <c:pt idx="116">
                  <c:v>2024-Q4</c:v>
                </c:pt>
                <c:pt idx="117">
                  <c:v>2025-Q1</c:v>
                </c:pt>
                <c:pt idx="118">
                  <c:v>2025-Q2</c:v>
                </c:pt>
                <c:pt idx="119">
                  <c:v>2025-Q3</c:v>
                </c:pt>
                <c:pt idx="120">
                  <c:v>2025-Q4</c:v>
                </c:pt>
                <c:pt idx="121">
                  <c:v>2026-Q1</c:v>
                </c:pt>
                <c:pt idx="122">
                  <c:v>2026-Q2</c:v>
                </c:pt>
              </c:strCache>
            </c:strRef>
          </c:cat>
          <c:val>
            <c:numRef>
              <c:f>Data!$E$47:$DW$47</c:f>
              <c:numCache>
                <c:formatCode>#,##0</c:formatCode>
                <c:ptCount val="123"/>
                <c:pt idx="0">
                  <c:v>5373.6620399143712</c:v>
                </c:pt>
                <c:pt idx="1">
                  <c:v>5471.161942183553</c:v>
                </c:pt>
                <c:pt idx="2">
                  <c:v>5518.0325568341286</c:v>
                </c:pt>
                <c:pt idx="3">
                  <c:v>5620.8953129385345</c:v>
                </c:pt>
                <c:pt idx="4">
                  <c:v>5729.8624754420434</c:v>
                </c:pt>
                <c:pt idx="5">
                  <c:v>5950.2133712660025</c:v>
                </c:pt>
                <c:pt idx="6">
                  <c:v>6154.5519203413942</c:v>
                </c:pt>
                <c:pt idx="7">
                  <c:v>6344.1678520625892</c:v>
                </c:pt>
                <c:pt idx="8">
                  <c:v>6566.0739687055475</c:v>
                </c:pt>
                <c:pt idx="9">
                  <c:v>6801.0910918096333</c:v>
                </c:pt>
                <c:pt idx="10">
                  <c:v>6909.1953197903958</c:v>
                </c:pt>
                <c:pt idx="11">
                  <c:v>6959.0122747828591</c:v>
                </c:pt>
                <c:pt idx="12">
                  <c:v>6914.4354317708712</c:v>
                </c:pt>
                <c:pt idx="13">
                  <c:v>6945.0406032482597</c:v>
                </c:pt>
                <c:pt idx="14">
                  <c:v>6924.4489559164731</c:v>
                </c:pt>
                <c:pt idx="15">
                  <c:v>6888.6310904872389</c:v>
                </c:pt>
                <c:pt idx="16">
                  <c:v>6954.4663573085827</c:v>
                </c:pt>
                <c:pt idx="17">
                  <c:v>6987.1547848426462</c:v>
                </c:pt>
                <c:pt idx="18">
                  <c:v>7180.760722186541</c:v>
                </c:pt>
                <c:pt idx="19">
                  <c:v>7351.459359166487</c:v>
                </c:pt>
                <c:pt idx="20">
                  <c:v>7535.2886605295089</c:v>
                </c:pt>
                <c:pt idx="21">
                  <c:v>7702.3766783944857</c:v>
                </c:pt>
                <c:pt idx="22">
                  <c:v>7802.1828103683492</c:v>
                </c:pt>
                <c:pt idx="23">
                  <c:v>7921.8783657643426</c:v>
                </c:pt>
                <c:pt idx="24">
                  <c:v>8027.7159474402233</c:v>
                </c:pt>
                <c:pt idx="25">
                  <c:v>8150.4156125767977</c:v>
                </c:pt>
                <c:pt idx="26">
                  <c:v>8318.9736176364295</c:v>
                </c:pt>
                <c:pt idx="27">
                  <c:v>8491.7238886881114</c:v>
                </c:pt>
                <c:pt idx="28">
                  <c:v>8641.2721358872423</c:v>
                </c:pt>
                <c:pt idx="29">
                  <c:v>8888.0162885398477</c:v>
                </c:pt>
                <c:pt idx="30">
                  <c:v>9019.7062245491579</c:v>
                </c:pt>
                <c:pt idx="31">
                  <c:v>9169.7934845840609</c:v>
                </c:pt>
                <c:pt idx="32">
                  <c:v>9353.839441535778</c:v>
                </c:pt>
                <c:pt idx="33">
                  <c:v>9637.4881065651771</c:v>
                </c:pt>
                <c:pt idx="34">
                  <c:v>9735.4900095147495</c:v>
                </c:pt>
                <c:pt idx="35">
                  <c:v>9895.1913928127069</c:v>
                </c:pt>
                <c:pt idx="36">
                  <c:v>10055.039156846959</c:v>
                </c:pt>
                <c:pt idx="37">
                  <c:v>10216.204282875855</c:v>
                </c:pt>
                <c:pt idx="38">
                  <c:v>10494.149679888144</c:v>
                </c:pt>
                <c:pt idx="39">
                  <c:v>10766.870262712488</c:v>
                </c:pt>
                <c:pt idx="40">
                  <c:v>11072.558687173449</c:v>
                </c:pt>
                <c:pt idx="41">
                  <c:v>11408.084696823869</c:v>
                </c:pt>
                <c:pt idx="42">
                  <c:v>11662.619382542385</c:v>
                </c:pt>
                <c:pt idx="43">
                  <c:v>11939.36477382098</c:v>
                </c:pt>
                <c:pt idx="44">
                  <c:v>12227.215517879618</c:v>
                </c:pt>
                <c:pt idx="45">
                  <c:v>12563.184153697222</c:v>
                </c:pt>
                <c:pt idx="46">
                  <c:v>12849.579268746742</c:v>
                </c:pt>
                <c:pt idx="47">
                  <c:v>13059.944895375676</c:v>
                </c:pt>
                <c:pt idx="48">
                  <c:v>13229.354382306947</c:v>
                </c:pt>
                <c:pt idx="49">
                  <c:v>13135.684399282725</c:v>
                </c:pt>
                <c:pt idx="50">
                  <c:v>13076.957561267183</c:v>
                </c:pt>
                <c:pt idx="51">
                  <c:v>13004.55768081291</c:v>
                </c:pt>
                <c:pt idx="52">
                  <c:v>12593.619246861925</c:v>
                </c:pt>
                <c:pt idx="53">
                  <c:v>12262.633824960694</c:v>
                </c:pt>
                <c:pt idx="54">
                  <c:v>11675.90027700831</c:v>
                </c:pt>
                <c:pt idx="55">
                  <c:v>11038.182226547877</c:v>
                </c:pt>
                <c:pt idx="56">
                  <c:v>10772.778318484688</c:v>
                </c:pt>
                <c:pt idx="57">
                  <c:v>10747.093677341934</c:v>
                </c:pt>
                <c:pt idx="58">
                  <c:v>10797.869946748669</c:v>
                </c:pt>
                <c:pt idx="59">
                  <c:v>10942.098552463811</c:v>
                </c:pt>
                <c:pt idx="60">
                  <c:v>11056.626415660394</c:v>
                </c:pt>
                <c:pt idx="61">
                  <c:v>11317.891253666239</c:v>
                </c:pt>
                <c:pt idx="62">
                  <c:v>11546.815071068662</c:v>
                </c:pt>
                <c:pt idx="63">
                  <c:v>11804.467173046551</c:v>
                </c:pt>
                <c:pt idx="64">
                  <c:v>11929.833797097088</c:v>
                </c:pt>
                <c:pt idx="65">
                  <c:v>12057.576214910956</c:v>
                </c:pt>
                <c:pt idx="66">
                  <c:v>12168.351946875942</c:v>
                </c:pt>
                <c:pt idx="67">
                  <c:v>12270.902505282222</c:v>
                </c:pt>
                <c:pt idx="68">
                  <c:v>12409.9003923936</c:v>
                </c:pt>
                <c:pt idx="69">
                  <c:v>12580.063626723224</c:v>
                </c:pt>
                <c:pt idx="70">
                  <c:v>12637.78215421906</c:v>
                </c:pt>
                <c:pt idx="71">
                  <c:v>12667.853355552188</c:v>
                </c:pt>
                <c:pt idx="72">
                  <c:v>12675.80669595516</c:v>
                </c:pt>
                <c:pt idx="73">
                  <c:v>12734.83812129503</c:v>
                </c:pt>
                <c:pt idx="74">
                  <c:v>12817.069463444293</c:v>
                </c:pt>
                <c:pt idx="75">
                  <c:v>12912.524699802401</c:v>
                </c:pt>
                <c:pt idx="76">
                  <c:v>13140.750873993009</c:v>
                </c:pt>
                <c:pt idx="77">
                  <c:v>13195.157237493338</c:v>
                </c:pt>
                <c:pt idx="78">
                  <c:v>13298.865453437906</c:v>
                </c:pt>
                <c:pt idx="79">
                  <c:v>13389.400746211833</c:v>
                </c:pt>
                <c:pt idx="80">
                  <c:v>13407.675321708673</c:v>
                </c:pt>
                <c:pt idx="81">
                  <c:v>13567.368341059349</c:v>
                </c:pt>
                <c:pt idx="82">
                  <c:v>13609.544798236948</c:v>
                </c:pt>
                <c:pt idx="83">
                  <c:v>13671.859563796641</c:v>
                </c:pt>
                <c:pt idx="84">
                  <c:v>13795.197203434911</c:v>
                </c:pt>
                <c:pt idx="85">
                  <c:v>13935.31468531469</c:v>
                </c:pt>
                <c:pt idx="86">
                  <c:v>14175.357251444209</c:v>
                </c:pt>
                <c:pt idx="87">
                  <c:v>14322.818485861968</c:v>
                </c:pt>
                <c:pt idx="88">
                  <c:v>14575.782912739436</c:v>
                </c:pt>
                <c:pt idx="89">
                  <c:v>14654.810367439144</c:v>
                </c:pt>
                <c:pt idx="90">
                  <c:v>14762.532881520392</c:v>
                </c:pt>
                <c:pt idx="91">
                  <c:v>14922.486790536183</c:v>
                </c:pt>
                <c:pt idx="92">
                  <c:v>15074.556715410914</c:v>
                </c:pt>
                <c:pt idx="93">
                  <c:v>15159.040473422805</c:v>
                </c:pt>
                <c:pt idx="94">
                  <c:v>15248.260141000288</c:v>
                </c:pt>
                <c:pt idx="95">
                  <c:v>15431.45483914796</c:v>
                </c:pt>
                <c:pt idx="96">
                  <c:v>15569.209402031975</c:v>
                </c:pt>
                <c:pt idx="97">
                  <c:v>15486.910128001564</c:v>
                </c:pt>
                <c:pt idx="98">
                  <c:v>15196.893648082232</c:v>
                </c:pt>
                <c:pt idx="99">
                  <c:v>15126.233172045842</c:v>
                </c:pt>
                <c:pt idx="100">
                  <c:v>15074.009135443863</c:v>
                </c:pt>
                <c:pt idx="101">
                  <c:v>15276.940311412181</c:v>
                </c:pt>
                <c:pt idx="102">
                  <c:v>15760.674250227436</c:v>
                </c:pt>
                <c:pt idx="103">
                  <c:v>16022.464983046006</c:v>
                </c:pt>
                <c:pt idx="104">
                  <c:v>16303.80355921117</c:v>
                </c:pt>
                <c:pt idx="105">
                  <c:v>16365.670521099264</c:v>
                </c:pt>
                <c:pt idx="106">
                  <c:v>16334.209340741854</c:v>
                </c:pt>
                <c:pt idx="107">
                  <c:v>16292.611503228714</c:v>
                </c:pt>
                <c:pt idx="108">
                  <c:v>16082.895329629075</c:v>
                </c:pt>
                <c:pt idx="109">
                  <c:v>15514.759715348346</c:v>
                </c:pt>
                <c:pt idx="110">
                  <c:v>15407.136790933317</c:v>
                </c:pt>
                <c:pt idx="111">
                  <c:v>15281.283860954109</c:v>
                </c:pt>
                <c:pt idx="112">
                  <c:v>15251.339795589654</c:v>
                </c:pt>
                <c:pt idx="113">
                  <c:v>15142.250252784261</c:v>
                </c:pt>
                <c:pt idx="114">
                  <c:v>15171.0567473394</c:v>
                </c:pt>
                <c:pt idx="115">
                  <c:v>15158.326604543568</c:v>
                </c:pt>
                <c:pt idx="116">
                  <c:v>15139.995198917573</c:v>
                </c:pt>
                <c:pt idx="117">
                  <c:v>15151.678832116788</c:v>
                </c:pt>
                <c:pt idx="118">
                  <c:v>15208.686131386861</c:v>
                </c:pt>
                <c:pt idx="119">
                  <c:v>15251.094890510949</c:v>
                </c:pt>
                <c:pt idx="120">
                  <c:v>15280.51094890511</c:v>
                </c:pt>
                <c:pt idx="121">
                  <c:v>15468.60187396656</c:v>
                </c:pt>
                <c:pt idx="122">
                  <c:v>15550.909424949476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12-F04B-8CEE-DCA91F520739}"/>
            </c:ext>
          </c:extLst>
        </c:ser>
        <c:ser>
          <c:idx val="1"/>
          <c:order val="1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Data!$E$46:$DW$46</c:f>
              <c:strCache>
                <c:ptCount val="123"/>
                <c:pt idx="0">
                  <c:v>1995-Q4</c:v>
                </c:pt>
                <c:pt idx="1">
                  <c:v>1996-Q1</c:v>
                </c:pt>
                <c:pt idx="2">
                  <c:v>1996-Q2</c:v>
                </c:pt>
                <c:pt idx="3">
                  <c:v>1996-Q3</c:v>
                </c:pt>
                <c:pt idx="4">
                  <c:v>1996-Q4</c:v>
                </c:pt>
                <c:pt idx="5">
                  <c:v>1997-Q1</c:v>
                </c:pt>
                <c:pt idx="6">
                  <c:v>1997-Q2</c:v>
                </c:pt>
                <c:pt idx="7">
                  <c:v>1997-Q3</c:v>
                </c:pt>
                <c:pt idx="8">
                  <c:v>1997-Q4</c:v>
                </c:pt>
                <c:pt idx="9">
                  <c:v>1998-Q1</c:v>
                </c:pt>
                <c:pt idx="10">
                  <c:v>1998-Q2</c:v>
                </c:pt>
                <c:pt idx="11">
                  <c:v>1998-Q3</c:v>
                </c:pt>
                <c:pt idx="12">
                  <c:v>1998-Q4</c:v>
                </c:pt>
                <c:pt idx="13">
                  <c:v>1999-Q1</c:v>
                </c:pt>
                <c:pt idx="14">
                  <c:v>1999-Q2</c:v>
                </c:pt>
                <c:pt idx="15">
                  <c:v>1999-Q3</c:v>
                </c:pt>
                <c:pt idx="16">
                  <c:v>1999-Q4</c:v>
                </c:pt>
                <c:pt idx="17">
                  <c:v>2000-Q1</c:v>
                </c:pt>
                <c:pt idx="18">
                  <c:v>2000-Q2</c:v>
                </c:pt>
                <c:pt idx="19">
                  <c:v>2000-Q3</c:v>
                </c:pt>
                <c:pt idx="20">
                  <c:v>2000-Q4</c:v>
                </c:pt>
                <c:pt idx="21">
                  <c:v>2001-Q1</c:v>
                </c:pt>
                <c:pt idx="22">
                  <c:v>2001-Q2</c:v>
                </c:pt>
                <c:pt idx="23">
                  <c:v>2001-Q3</c:v>
                </c:pt>
                <c:pt idx="24">
                  <c:v>2001-Q4</c:v>
                </c:pt>
                <c:pt idx="25">
                  <c:v>2002-Q1</c:v>
                </c:pt>
                <c:pt idx="26">
                  <c:v>2002-Q2</c:v>
                </c:pt>
                <c:pt idx="27">
                  <c:v>2002-Q3</c:v>
                </c:pt>
                <c:pt idx="28">
                  <c:v>2002-Q4</c:v>
                </c:pt>
                <c:pt idx="29">
                  <c:v>2003-Q1</c:v>
                </c:pt>
                <c:pt idx="30">
                  <c:v>2003-Q2</c:v>
                </c:pt>
                <c:pt idx="31">
                  <c:v>2003-Q3</c:v>
                </c:pt>
                <c:pt idx="32">
                  <c:v>2003-Q4</c:v>
                </c:pt>
                <c:pt idx="33">
                  <c:v>2004-Q1</c:v>
                </c:pt>
                <c:pt idx="34">
                  <c:v>2004-Q2</c:v>
                </c:pt>
                <c:pt idx="35">
                  <c:v>2004-Q3</c:v>
                </c:pt>
                <c:pt idx="36">
                  <c:v>2004-Q4</c:v>
                </c:pt>
                <c:pt idx="37">
                  <c:v>2005-Q1</c:v>
                </c:pt>
                <c:pt idx="38">
                  <c:v>2005-Q2</c:v>
                </c:pt>
                <c:pt idx="39">
                  <c:v>2005-Q3</c:v>
                </c:pt>
                <c:pt idx="40">
                  <c:v>2005-Q4</c:v>
                </c:pt>
                <c:pt idx="41">
                  <c:v>2006-Q1</c:v>
                </c:pt>
                <c:pt idx="42">
                  <c:v>2006-Q2</c:v>
                </c:pt>
                <c:pt idx="43">
                  <c:v>2006-Q3</c:v>
                </c:pt>
                <c:pt idx="44">
                  <c:v>2006-Q4</c:v>
                </c:pt>
                <c:pt idx="45">
                  <c:v>2007-Q1</c:v>
                </c:pt>
                <c:pt idx="46">
                  <c:v>2007-Q2</c:v>
                </c:pt>
                <c:pt idx="47">
                  <c:v>2007-Q3</c:v>
                </c:pt>
                <c:pt idx="48">
                  <c:v>2007-Q4</c:v>
                </c:pt>
                <c:pt idx="49">
                  <c:v>2008-Q1</c:v>
                </c:pt>
                <c:pt idx="50">
                  <c:v>2008-Q2</c:v>
                </c:pt>
                <c:pt idx="51">
                  <c:v>2008-Q3</c:v>
                </c:pt>
                <c:pt idx="52">
                  <c:v>2008-Q4</c:v>
                </c:pt>
                <c:pt idx="53">
                  <c:v>2009-Q1</c:v>
                </c:pt>
                <c:pt idx="54">
                  <c:v>2009-Q2</c:v>
                </c:pt>
                <c:pt idx="55">
                  <c:v>2009-Q3</c:v>
                </c:pt>
                <c:pt idx="56">
                  <c:v>2009-Q4</c:v>
                </c:pt>
                <c:pt idx="57">
                  <c:v>2010-Q1</c:v>
                </c:pt>
                <c:pt idx="58">
                  <c:v>2010-Q2</c:v>
                </c:pt>
                <c:pt idx="59">
                  <c:v>2010-Q3</c:v>
                </c:pt>
                <c:pt idx="60">
                  <c:v>2010-Q4</c:v>
                </c:pt>
                <c:pt idx="61">
                  <c:v>2011-Q1</c:v>
                </c:pt>
                <c:pt idx="62">
                  <c:v>2011-Q2</c:v>
                </c:pt>
                <c:pt idx="63">
                  <c:v>2011-Q3</c:v>
                </c:pt>
                <c:pt idx="64">
                  <c:v>2011-Q4</c:v>
                </c:pt>
                <c:pt idx="65">
                  <c:v>2012-Q1</c:v>
                </c:pt>
                <c:pt idx="66">
                  <c:v>2012-Q2</c:v>
                </c:pt>
                <c:pt idx="67">
                  <c:v>2012-Q3</c:v>
                </c:pt>
                <c:pt idx="68">
                  <c:v>2012-Q4</c:v>
                </c:pt>
                <c:pt idx="69">
                  <c:v>2013-Q1</c:v>
                </c:pt>
                <c:pt idx="70">
                  <c:v>2013-Q2</c:v>
                </c:pt>
                <c:pt idx="71">
                  <c:v>2013-Q3</c:v>
                </c:pt>
                <c:pt idx="72">
                  <c:v>2013-Q4</c:v>
                </c:pt>
                <c:pt idx="73">
                  <c:v>2014-Q1</c:v>
                </c:pt>
                <c:pt idx="74">
                  <c:v>2014-Q2</c:v>
                </c:pt>
                <c:pt idx="75">
                  <c:v>2014-Q3</c:v>
                </c:pt>
                <c:pt idx="76">
                  <c:v>2014-Q4</c:v>
                </c:pt>
                <c:pt idx="77">
                  <c:v>2015-Q1</c:v>
                </c:pt>
                <c:pt idx="78">
                  <c:v>2015-Q2</c:v>
                </c:pt>
                <c:pt idx="79">
                  <c:v>2015-Q3</c:v>
                </c:pt>
                <c:pt idx="80">
                  <c:v>2015-Q4</c:v>
                </c:pt>
                <c:pt idx="81">
                  <c:v>2016-Q1</c:v>
                </c:pt>
                <c:pt idx="82">
                  <c:v>2016-Q2</c:v>
                </c:pt>
                <c:pt idx="83">
                  <c:v>2016-Q3</c:v>
                </c:pt>
                <c:pt idx="84">
                  <c:v>2016-Q4</c:v>
                </c:pt>
                <c:pt idx="85">
                  <c:v>2017-Q1</c:v>
                </c:pt>
                <c:pt idx="86">
                  <c:v>2017-Q2</c:v>
                </c:pt>
                <c:pt idx="87">
                  <c:v>2017-Q3</c:v>
                </c:pt>
                <c:pt idx="88">
                  <c:v>2017-Q4</c:v>
                </c:pt>
                <c:pt idx="89">
                  <c:v>2018-Q1</c:v>
                </c:pt>
                <c:pt idx="90">
                  <c:v>2018-Q2</c:v>
                </c:pt>
                <c:pt idx="91">
                  <c:v>2018-Q3</c:v>
                </c:pt>
                <c:pt idx="92">
                  <c:v>2018-Q4</c:v>
                </c:pt>
                <c:pt idx="93">
                  <c:v>2019-Q1</c:v>
                </c:pt>
                <c:pt idx="94">
                  <c:v>2019-Q2</c:v>
                </c:pt>
                <c:pt idx="95">
                  <c:v>2019-Q3</c:v>
                </c:pt>
                <c:pt idx="96">
                  <c:v>2019-Q4</c:v>
                </c:pt>
                <c:pt idx="97">
                  <c:v>2020-Q1</c:v>
                </c:pt>
                <c:pt idx="98">
                  <c:v>2020-Q2</c:v>
                </c:pt>
                <c:pt idx="99">
                  <c:v>2020-Q3</c:v>
                </c:pt>
                <c:pt idx="100">
                  <c:v>2020-Q4</c:v>
                </c:pt>
                <c:pt idx="101">
                  <c:v>2021-Q1</c:v>
                </c:pt>
                <c:pt idx="102">
                  <c:v>2021-Q2</c:v>
                </c:pt>
                <c:pt idx="103">
                  <c:v>2021-Q3</c:v>
                </c:pt>
                <c:pt idx="104">
                  <c:v>2021-Q4</c:v>
                </c:pt>
                <c:pt idx="105">
                  <c:v>2022-Q1</c:v>
                </c:pt>
                <c:pt idx="106">
                  <c:v>2022-Q2</c:v>
                </c:pt>
                <c:pt idx="107">
                  <c:v>2022-Q3</c:v>
                </c:pt>
                <c:pt idx="108">
                  <c:v>2022-Q4</c:v>
                </c:pt>
                <c:pt idx="109">
                  <c:v>2023-Q1</c:v>
                </c:pt>
                <c:pt idx="110">
                  <c:v>2023-Q2</c:v>
                </c:pt>
                <c:pt idx="111">
                  <c:v>2023-Q3</c:v>
                </c:pt>
                <c:pt idx="112">
                  <c:v>2023-Q4</c:v>
                </c:pt>
                <c:pt idx="113">
                  <c:v>2024-Q1</c:v>
                </c:pt>
                <c:pt idx="114">
                  <c:v>2024-Q2</c:v>
                </c:pt>
                <c:pt idx="115">
                  <c:v>2024-Q3</c:v>
                </c:pt>
                <c:pt idx="116">
                  <c:v>2024-Q4</c:v>
                </c:pt>
                <c:pt idx="117">
                  <c:v>2025-Q1</c:v>
                </c:pt>
                <c:pt idx="118">
                  <c:v>2025-Q2</c:v>
                </c:pt>
                <c:pt idx="119">
                  <c:v>2025-Q3</c:v>
                </c:pt>
                <c:pt idx="120">
                  <c:v>2025-Q4</c:v>
                </c:pt>
                <c:pt idx="121">
                  <c:v>2026-Q1</c:v>
                </c:pt>
                <c:pt idx="122">
                  <c:v>2026-Q2</c:v>
                </c:pt>
              </c:strCache>
            </c:strRef>
          </c:cat>
          <c:val>
            <c:numRef>
              <c:f>Data!$E$48:$DW$48</c:f>
              <c:numCache>
                <c:formatCode>#,##0</c:formatCode>
                <c:ptCount val="123"/>
                <c:pt idx="0">
                  <c:v>3736.7080418873566</c:v>
                </c:pt>
                <c:pt idx="1">
                  <c:v>3735.0174357310843</c:v>
                </c:pt>
                <c:pt idx="2">
                  <c:v>3733.5555736238716</c:v>
                </c:pt>
                <c:pt idx="3">
                  <c:v>3778.1490688292106</c:v>
                </c:pt>
                <c:pt idx="4">
                  <c:v>3862.1732026143782</c:v>
                </c:pt>
                <c:pt idx="5">
                  <c:v>3932.8391826037091</c:v>
                </c:pt>
                <c:pt idx="6">
                  <c:v>4068.6725227813813</c:v>
                </c:pt>
                <c:pt idx="7">
                  <c:v>4186.1192249146343</c:v>
                </c:pt>
                <c:pt idx="8">
                  <c:v>4257.6413810172007</c:v>
                </c:pt>
                <c:pt idx="9">
                  <c:v>4395.5748552522746</c:v>
                </c:pt>
                <c:pt idx="10">
                  <c:v>4483.7091692919912</c:v>
                </c:pt>
                <c:pt idx="11">
                  <c:v>4551.3875041542042</c:v>
                </c:pt>
                <c:pt idx="12">
                  <c:v>4578.5595337218974</c:v>
                </c:pt>
                <c:pt idx="13">
                  <c:v>4585.2874906117004</c:v>
                </c:pt>
                <c:pt idx="14">
                  <c:v>4572.6828044650701</c:v>
                </c:pt>
                <c:pt idx="15">
                  <c:v>4614.6727523973032</c:v>
                </c:pt>
                <c:pt idx="16">
                  <c:v>4743.2046979865772</c:v>
                </c:pt>
                <c:pt idx="17">
                  <c:v>4815.5921282296085</c:v>
                </c:pt>
                <c:pt idx="18">
                  <c:v>4922.2203475620036</c:v>
                </c:pt>
                <c:pt idx="19">
                  <c:v>5013.6592379583035</c:v>
                </c:pt>
                <c:pt idx="20">
                  <c:v>5076.9296031560871</c:v>
                </c:pt>
                <c:pt idx="21">
                  <c:v>5132.8906482782104</c:v>
                </c:pt>
                <c:pt idx="22">
                  <c:v>5278.0541971855055</c:v>
                </c:pt>
                <c:pt idx="23">
                  <c:v>5340.37357552909</c:v>
                </c:pt>
                <c:pt idx="24">
                  <c:v>5478.1692714491483</c:v>
                </c:pt>
                <c:pt idx="25">
                  <c:v>5555.5076246144554</c:v>
                </c:pt>
                <c:pt idx="26">
                  <c:v>5649.5513998486649</c:v>
                </c:pt>
                <c:pt idx="27">
                  <c:v>5790.3812824956676</c:v>
                </c:pt>
                <c:pt idx="28">
                  <c:v>5957.6565621471382</c:v>
                </c:pt>
                <c:pt idx="29">
                  <c:v>6094.462469786381</c:v>
                </c:pt>
                <c:pt idx="30">
                  <c:v>6220.2623938527367</c:v>
                </c:pt>
                <c:pt idx="31">
                  <c:v>6382.9815159138143</c:v>
                </c:pt>
                <c:pt idx="32">
                  <c:v>6523.8596491228082</c:v>
                </c:pt>
                <c:pt idx="33">
                  <c:v>6680.8360836083612</c:v>
                </c:pt>
                <c:pt idx="34">
                  <c:v>6841.7382092648577</c:v>
                </c:pt>
                <c:pt idx="35">
                  <c:v>6986.0189363773125</c:v>
                </c:pt>
                <c:pt idx="36">
                  <c:v>7175.6849694952853</c:v>
                </c:pt>
                <c:pt idx="37">
                  <c:v>7314.7117738704655</c:v>
                </c:pt>
                <c:pt idx="38">
                  <c:v>7513.7004641199565</c:v>
                </c:pt>
                <c:pt idx="39">
                  <c:v>7779.4272172416113</c:v>
                </c:pt>
                <c:pt idx="40">
                  <c:v>8089.9495798319331</c:v>
                </c:pt>
                <c:pt idx="41">
                  <c:v>8319.6800503291597</c:v>
                </c:pt>
                <c:pt idx="42">
                  <c:v>8596.7084674786693</c:v>
                </c:pt>
                <c:pt idx="43">
                  <c:v>8874.0724032931084</c:v>
                </c:pt>
                <c:pt idx="44">
                  <c:v>9208.1656644210325</c:v>
                </c:pt>
                <c:pt idx="45">
                  <c:v>9515.7708692105498</c:v>
                </c:pt>
                <c:pt idx="46">
                  <c:v>9830.219942347414</c:v>
                </c:pt>
                <c:pt idx="47">
                  <c:v>10114.970223212256</c:v>
                </c:pt>
                <c:pt idx="48">
                  <c:v>10244.789175152055</c:v>
                </c:pt>
                <c:pt idx="49">
                  <c:v>10356.62705667276</c:v>
                </c:pt>
                <c:pt idx="50">
                  <c:v>10354.974782209996</c:v>
                </c:pt>
                <c:pt idx="51">
                  <c:v>10216.627580815746</c:v>
                </c:pt>
                <c:pt idx="52">
                  <c:v>10024.317091177556</c:v>
                </c:pt>
                <c:pt idx="53">
                  <c:v>9750.8980925672713</c:v>
                </c:pt>
                <c:pt idx="54">
                  <c:v>9345.0717346748643</c:v>
                </c:pt>
                <c:pt idx="55">
                  <c:v>8934.0258281864153</c:v>
                </c:pt>
                <c:pt idx="56">
                  <c:v>8577.0713815480121</c:v>
                </c:pt>
                <c:pt idx="57">
                  <c:v>8426.4768481294032</c:v>
                </c:pt>
                <c:pt idx="58">
                  <c:v>8367.8816843807217</c:v>
                </c:pt>
                <c:pt idx="59">
                  <c:v>8412.2863630931042</c:v>
                </c:pt>
                <c:pt idx="60">
                  <c:v>8447.1577935344303</c:v>
                </c:pt>
                <c:pt idx="61">
                  <c:v>8477.4505070014493</c:v>
                </c:pt>
                <c:pt idx="62">
                  <c:v>8575.9860367021392</c:v>
                </c:pt>
                <c:pt idx="63">
                  <c:v>8727.7153011051087</c:v>
                </c:pt>
                <c:pt idx="64">
                  <c:v>8842.2337801870453</c:v>
                </c:pt>
                <c:pt idx="65">
                  <c:v>9075.3446460491195</c:v>
                </c:pt>
                <c:pt idx="66">
                  <c:v>9257.9076620825163</c:v>
                </c:pt>
                <c:pt idx="67">
                  <c:v>9428.5925342263363</c:v>
                </c:pt>
                <c:pt idx="68">
                  <c:v>9589.2993756323885</c:v>
                </c:pt>
                <c:pt idx="69">
                  <c:v>9628.8011876778419</c:v>
                </c:pt>
                <c:pt idx="70">
                  <c:v>9704.3469630805866</c:v>
                </c:pt>
                <c:pt idx="71">
                  <c:v>9802.2830709542632</c:v>
                </c:pt>
                <c:pt idx="72">
                  <c:v>9893.8075167718289</c:v>
                </c:pt>
                <c:pt idx="73">
                  <c:v>9977.9472434054242</c:v>
                </c:pt>
                <c:pt idx="74">
                  <c:v>10049.986226240264</c:v>
                </c:pt>
                <c:pt idx="75">
                  <c:v>10124.912175047675</c:v>
                </c:pt>
                <c:pt idx="76">
                  <c:v>10186.207937226498</c:v>
                </c:pt>
                <c:pt idx="77">
                  <c:v>10271.638554824394</c:v>
                </c:pt>
                <c:pt idx="78">
                  <c:v>10395.038023294006</c:v>
                </c:pt>
                <c:pt idx="79">
                  <c:v>10533.721371631027</c:v>
                </c:pt>
                <c:pt idx="80">
                  <c:v>10661.644600010146</c:v>
                </c:pt>
                <c:pt idx="81">
                  <c:v>10775.958507068037</c:v>
                </c:pt>
                <c:pt idx="82">
                  <c:v>10884.237897366611</c:v>
                </c:pt>
                <c:pt idx="83">
                  <c:v>10940.41291905151</c:v>
                </c:pt>
                <c:pt idx="84">
                  <c:v>11038.461538461537</c:v>
                </c:pt>
                <c:pt idx="85">
                  <c:v>11145.410193863141</c:v>
                </c:pt>
                <c:pt idx="86">
                  <c:v>11258.326898326899</c:v>
                </c:pt>
                <c:pt idx="87">
                  <c:v>11391.90304280557</c:v>
                </c:pt>
                <c:pt idx="88">
                  <c:v>11512.113228989103</c:v>
                </c:pt>
                <c:pt idx="89">
                  <c:v>11586.39610725748</c:v>
                </c:pt>
                <c:pt idx="90">
                  <c:v>11757.457846952011</c:v>
                </c:pt>
                <c:pt idx="91">
                  <c:v>11916.021410382997</c:v>
                </c:pt>
                <c:pt idx="92">
                  <c:v>12098.886228791505</c:v>
                </c:pt>
                <c:pt idx="93">
                  <c:v>12170.016422929539</c:v>
                </c:pt>
                <c:pt idx="94">
                  <c:v>12211.131134268328</c:v>
                </c:pt>
                <c:pt idx="95">
                  <c:v>12278.591608245264</c:v>
                </c:pt>
                <c:pt idx="96">
                  <c:v>12260.680514445874</c:v>
                </c:pt>
                <c:pt idx="97">
                  <c:v>12256.092762139615</c:v>
                </c:pt>
                <c:pt idx="98">
                  <c:v>11992.48337669847</c:v>
                </c:pt>
                <c:pt idx="99">
                  <c:v>11924.186585237445</c:v>
                </c:pt>
                <c:pt idx="100">
                  <c:v>11917.70632764487</c:v>
                </c:pt>
                <c:pt idx="101">
                  <c:v>11983.973765636156</c:v>
                </c:pt>
                <c:pt idx="102">
                  <c:v>12372.422202194773</c:v>
                </c:pt>
                <c:pt idx="103">
                  <c:v>12622.557349192864</c:v>
                </c:pt>
                <c:pt idx="104">
                  <c:v>12859.08933656226</c:v>
                </c:pt>
                <c:pt idx="105">
                  <c:v>13150.408457472369</c:v>
                </c:pt>
                <c:pt idx="106">
                  <c:v>13164.5999840684</c:v>
                </c:pt>
                <c:pt idx="107">
                  <c:v>13044.072266912832</c:v>
                </c:pt>
                <c:pt idx="108">
                  <c:v>13005.123600253539</c:v>
                </c:pt>
                <c:pt idx="109">
                  <c:v>13126.787416587225</c:v>
                </c:pt>
                <c:pt idx="110">
                  <c:v>13084.341825902335</c:v>
                </c:pt>
                <c:pt idx="111">
                  <c:v>13098.590050545357</c:v>
                </c:pt>
                <c:pt idx="112">
                  <c:v>13011.550054682706</c:v>
                </c:pt>
                <c:pt idx="113">
                  <c:v>12973.599828986746</c:v>
                </c:pt>
                <c:pt idx="114">
                  <c:v>13006.672204507087</c:v>
                </c:pt>
                <c:pt idx="115">
                  <c:v>13055.925289823959</c:v>
                </c:pt>
                <c:pt idx="116">
                  <c:v>13113.083232486217</c:v>
                </c:pt>
                <c:pt idx="117">
                  <c:v>13215.314100835807</c:v>
                </c:pt>
                <c:pt idx="118">
                  <c:v>13336.972165648334</c:v>
                </c:pt>
                <c:pt idx="119">
                  <c:v>13502.116387667604</c:v>
                </c:pt>
                <c:pt idx="120">
                  <c:v>13639.909073480676</c:v>
                </c:pt>
                <c:pt idx="121">
                  <c:v>13765.071165576741</c:v>
                </c:pt>
                <c:pt idx="122">
                  <c:v>13749.373297002727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12-F04B-8CEE-DCA91F520739}"/>
            </c:ext>
          </c:extLst>
        </c:ser>
        <c:ser>
          <c:idx val="2"/>
          <c:order val="2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Data!$E$46:$DW$46</c:f>
              <c:strCache>
                <c:ptCount val="123"/>
                <c:pt idx="0">
                  <c:v>1995-Q4</c:v>
                </c:pt>
                <c:pt idx="1">
                  <c:v>1996-Q1</c:v>
                </c:pt>
                <c:pt idx="2">
                  <c:v>1996-Q2</c:v>
                </c:pt>
                <c:pt idx="3">
                  <c:v>1996-Q3</c:v>
                </c:pt>
                <c:pt idx="4">
                  <c:v>1996-Q4</c:v>
                </c:pt>
                <c:pt idx="5">
                  <c:v>1997-Q1</c:v>
                </c:pt>
                <c:pt idx="6">
                  <c:v>1997-Q2</c:v>
                </c:pt>
                <c:pt idx="7">
                  <c:v>1997-Q3</c:v>
                </c:pt>
                <c:pt idx="8">
                  <c:v>1997-Q4</c:v>
                </c:pt>
                <c:pt idx="9">
                  <c:v>1998-Q1</c:v>
                </c:pt>
                <c:pt idx="10">
                  <c:v>1998-Q2</c:v>
                </c:pt>
                <c:pt idx="11">
                  <c:v>1998-Q3</c:v>
                </c:pt>
                <c:pt idx="12">
                  <c:v>1998-Q4</c:v>
                </c:pt>
                <c:pt idx="13">
                  <c:v>1999-Q1</c:v>
                </c:pt>
                <c:pt idx="14">
                  <c:v>1999-Q2</c:v>
                </c:pt>
                <c:pt idx="15">
                  <c:v>1999-Q3</c:v>
                </c:pt>
                <c:pt idx="16">
                  <c:v>1999-Q4</c:v>
                </c:pt>
                <c:pt idx="17">
                  <c:v>2000-Q1</c:v>
                </c:pt>
                <c:pt idx="18">
                  <c:v>2000-Q2</c:v>
                </c:pt>
                <c:pt idx="19">
                  <c:v>2000-Q3</c:v>
                </c:pt>
                <c:pt idx="20">
                  <c:v>2000-Q4</c:v>
                </c:pt>
                <c:pt idx="21">
                  <c:v>2001-Q1</c:v>
                </c:pt>
                <c:pt idx="22">
                  <c:v>2001-Q2</c:v>
                </c:pt>
                <c:pt idx="23">
                  <c:v>2001-Q3</c:v>
                </c:pt>
                <c:pt idx="24">
                  <c:v>2001-Q4</c:v>
                </c:pt>
                <c:pt idx="25">
                  <c:v>2002-Q1</c:v>
                </c:pt>
                <c:pt idx="26">
                  <c:v>2002-Q2</c:v>
                </c:pt>
                <c:pt idx="27">
                  <c:v>2002-Q3</c:v>
                </c:pt>
                <c:pt idx="28">
                  <c:v>2002-Q4</c:v>
                </c:pt>
                <c:pt idx="29">
                  <c:v>2003-Q1</c:v>
                </c:pt>
                <c:pt idx="30">
                  <c:v>2003-Q2</c:v>
                </c:pt>
                <c:pt idx="31">
                  <c:v>2003-Q3</c:v>
                </c:pt>
                <c:pt idx="32">
                  <c:v>2003-Q4</c:v>
                </c:pt>
                <c:pt idx="33">
                  <c:v>2004-Q1</c:v>
                </c:pt>
                <c:pt idx="34">
                  <c:v>2004-Q2</c:v>
                </c:pt>
                <c:pt idx="35">
                  <c:v>2004-Q3</c:v>
                </c:pt>
                <c:pt idx="36">
                  <c:v>2004-Q4</c:v>
                </c:pt>
                <c:pt idx="37">
                  <c:v>2005-Q1</c:v>
                </c:pt>
                <c:pt idx="38">
                  <c:v>2005-Q2</c:v>
                </c:pt>
                <c:pt idx="39">
                  <c:v>2005-Q3</c:v>
                </c:pt>
                <c:pt idx="40">
                  <c:v>2005-Q4</c:v>
                </c:pt>
                <c:pt idx="41">
                  <c:v>2006-Q1</c:v>
                </c:pt>
                <c:pt idx="42">
                  <c:v>2006-Q2</c:v>
                </c:pt>
                <c:pt idx="43">
                  <c:v>2006-Q3</c:v>
                </c:pt>
                <c:pt idx="44">
                  <c:v>2006-Q4</c:v>
                </c:pt>
                <c:pt idx="45">
                  <c:v>2007-Q1</c:v>
                </c:pt>
                <c:pt idx="46">
                  <c:v>2007-Q2</c:v>
                </c:pt>
                <c:pt idx="47">
                  <c:v>2007-Q3</c:v>
                </c:pt>
                <c:pt idx="48">
                  <c:v>2007-Q4</c:v>
                </c:pt>
                <c:pt idx="49">
                  <c:v>2008-Q1</c:v>
                </c:pt>
                <c:pt idx="50">
                  <c:v>2008-Q2</c:v>
                </c:pt>
                <c:pt idx="51">
                  <c:v>2008-Q3</c:v>
                </c:pt>
                <c:pt idx="52">
                  <c:v>2008-Q4</c:v>
                </c:pt>
                <c:pt idx="53">
                  <c:v>2009-Q1</c:v>
                </c:pt>
                <c:pt idx="54">
                  <c:v>2009-Q2</c:v>
                </c:pt>
                <c:pt idx="55">
                  <c:v>2009-Q3</c:v>
                </c:pt>
                <c:pt idx="56">
                  <c:v>2009-Q4</c:v>
                </c:pt>
                <c:pt idx="57">
                  <c:v>2010-Q1</c:v>
                </c:pt>
                <c:pt idx="58">
                  <c:v>2010-Q2</c:v>
                </c:pt>
                <c:pt idx="59">
                  <c:v>2010-Q3</c:v>
                </c:pt>
                <c:pt idx="60">
                  <c:v>2010-Q4</c:v>
                </c:pt>
                <c:pt idx="61">
                  <c:v>2011-Q1</c:v>
                </c:pt>
                <c:pt idx="62">
                  <c:v>2011-Q2</c:v>
                </c:pt>
                <c:pt idx="63">
                  <c:v>2011-Q3</c:v>
                </c:pt>
                <c:pt idx="64">
                  <c:v>2011-Q4</c:v>
                </c:pt>
                <c:pt idx="65">
                  <c:v>2012-Q1</c:v>
                </c:pt>
                <c:pt idx="66">
                  <c:v>2012-Q2</c:v>
                </c:pt>
                <c:pt idx="67">
                  <c:v>2012-Q3</c:v>
                </c:pt>
                <c:pt idx="68">
                  <c:v>2012-Q4</c:v>
                </c:pt>
                <c:pt idx="69">
                  <c:v>2013-Q1</c:v>
                </c:pt>
                <c:pt idx="70">
                  <c:v>2013-Q2</c:v>
                </c:pt>
                <c:pt idx="71">
                  <c:v>2013-Q3</c:v>
                </c:pt>
                <c:pt idx="72">
                  <c:v>2013-Q4</c:v>
                </c:pt>
                <c:pt idx="73">
                  <c:v>2014-Q1</c:v>
                </c:pt>
                <c:pt idx="74">
                  <c:v>2014-Q2</c:v>
                </c:pt>
                <c:pt idx="75">
                  <c:v>2014-Q3</c:v>
                </c:pt>
                <c:pt idx="76">
                  <c:v>2014-Q4</c:v>
                </c:pt>
                <c:pt idx="77">
                  <c:v>2015-Q1</c:v>
                </c:pt>
                <c:pt idx="78">
                  <c:v>2015-Q2</c:v>
                </c:pt>
                <c:pt idx="79">
                  <c:v>2015-Q3</c:v>
                </c:pt>
                <c:pt idx="80">
                  <c:v>2015-Q4</c:v>
                </c:pt>
                <c:pt idx="81">
                  <c:v>2016-Q1</c:v>
                </c:pt>
                <c:pt idx="82">
                  <c:v>2016-Q2</c:v>
                </c:pt>
                <c:pt idx="83">
                  <c:v>2016-Q3</c:v>
                </c:pt>
                <c:pt idx="84">
                  <c:v>2016-Q4</c:v>
                </c:pt>
                <c:pt idx="85">
                  <c:v>2017-Q1</c:v>
                </c:pt>
                <c:pt idx="86">
                  <c:v>2017-Q2</c:v>
                </c:pt>
                <c:pt idx="87">
                  <c:v>2017-Q3</c:v>
                </c:pt>
                <c:pt idx="88">
                  <c:v>2017-Q4</c:v>
                </c:pt>
                <c:pt idx="89">
                  <c:v>2018-Q1</c:v>
                </c:pt>
                <c:pt idx="90">
                  <c:v>2018-Q2</c:v>
                </c:pt>
                <c:pt idx="91">
                  <c:v>2018-Q3</c:v>
                </c:pt>
                <c:pt idx="92">
                  <c:v>2018-Q4</c:v>
                </c:pt>
                <c:pt idx="93">
                  <c:v>2019-Q1</c:v>
                </c:pt>
                <c:pt idx="94">
                  <c:v>2019-Q2</c:v>
                </c:pt>
                <c:pt idx="95">
                  <c:v>2019-Q3</c:v>
                </c:pt>
                <c:pt idx="96">
                  <c:v>2019-Q4</c:v>
                </c:pt>
                <c:pt idx="97">
                  <c:v>2020-Q1</c:v>
                </c:pt>
                <c:pt idx="98">
                  <c:v>2020-Q2</c:v>
                </c:pt>
                <c:pt idx="99">
                  <c:v>2020-Q3</c:v>
                </c:pt>
                <c:pt idx="100">
                  <c:v>2020-Q4</c:v>
                </c:pt>
                <c:pt idx="101">
                  <c:v>2021-Q1</c:v>
                </c:pt>
                <c:pt idx="102">
                  <c:v>2021-Q2</c:v>
                </c:pt>
                <c:pt idx="103">
                  <c:v>2021-Q3</c:v>
                </c:pt>
                <c:pt idx="104">
                  <c:v>2021-Q4</c:v>
                </c:pt>
                <c:pt idx="105">
                  <c:v>2022-Q1</c:v>
                </c:pt>
                <c:pt idx="106">
                  <c:v>2022-Q2</c:v>
                </c:pt>
                <c:pt idx="107">
                  <c:v>2022-Q3</c:v>
                </c:pt>
                <c:pt idx="108">
                  <c:v>2022-Q4</c:v>
                </c:pt>
                <c:pt idx="109">
                  <c:v>2023-Q1</c:v>
                </c:pt>
                <c:pt idx="110">
                  <c:v>2023-Q2</c:v>
                </c:pt>
                <c:pt idx="111">
                  <c:v>2023-Q3</c:v>
                </c:pt>
                <c:pt idx="112">
                  <c:v>2023-Q4</c:v>
                </c:pt>
                <c:pt idx="113">
                  <c:v>2024-Q1</c:v>
                </c:pt>
                <c:pt idx="114">
                  <c:v>2024-Q2</c:v>
                </c:pt>
                <c:pt idx="115">
                  <c:v>2024-Q3</c:v>
                </c:pt>
                <c:pt idx="116">
                  <c:v>2024-Q4</c:v>
                </c:pt>
                <c:pt idx="117">
                  <c:v>2025-Q1</c:v>
                </c:pt>
                <c:pt idx="118">
                  <c:v>2025-Q2</c:v>
                </c:pt>
                <c:pt idx="119">
                  <c:v>2025-Q3</c:v>
                </c:pt>
                <c:pt idx="120">
                  <c:v>2025-Q4</c:v>
                </c:pt>
                <c:pt idx="121">
                  <c:v>2026-Q1</c:v>
                </c:pt>
                <c:pt idx="122">
                  <c:v>2026-Q2</c:v>
                </c:pt>
              </c:strCache>
            </c:strRef>
          </c:cat>
          <c:val>
            <c:numRef>
              <c:f>Data!$E$49:$DW$49</c:f>
              <c:numCache>
                <c:formatCode>#,##0</c:formatCode>
                <c:ptCount val="123"/>
                <c:pt idx="0">
                  <c:v>4040.6987958447003</c:v>
                </c:pt>
                <c:pt idx="1">
                  <c:v>4116.5870724122615</c:v>
                </c:pt>
                <c:pt idx="2">
                  <c:v>4137.2445579742334</c:v>
                </c:pt>
                <c:pt idx="3">
                  <c:v>4226.926921368281</c:v>
                </c:pt>
                <c:pt idx="4">
                  <c:v>4276.2383385162148</c:v>
                </c:pt>
                <c:pt idx="5">
                  <c:v>4350.7216379503243</c:v>
                </c:pt>
                <c:pt idx="6">
                  <c:v>4452.4502125755207</c:v>
                </c:pt>
                <c:pt idx="7">
                  <c:v>4554.5424032221981</c:v>
                </c:pt>
                <c:pt idx="8">
                  <c:v>4665.4173193108081</c:v>
                </c:pt>
                <c:pt idx="9">
                  <c:v>4807.2859437072093</c:v>
                </c:pt>
                <c:pt idx="10">
                  <c:v>4923.1679486095845</c:v>
                </c:pt>
                <c:pt idx="11">
                  <c:v>4998.9011917842954</c:v>
                </c:pt>
                <c:pt idx="12">
                  <c:v>5050.1789085171722</c:v>
                </c:pt>
                <c:pt idx="13">
                  <c:v>5117.5302196243119</c:v>
                </c:pt>
                <c:pt idx="14">
                  <c:v>5131.1503319902395</c:v>
                </c:pt>
                <c:pt idx="15">
                  <c:v>5073.463481073718</c:v>
                </c:pt>
                <c:pt idx="16">
                  <c:v>5030.3615004823796</c:v>
                </c:pt>
                <c:pt idx="17">
                  <c:v>5114.6449492784677</c:v>
                </c:pt>
                <c:pt idx="18">
                  <c:v>5133.6190884412063</c:v>
                </c:pt>
                <c:pt idx="19">
                  <c:v>5170.7672524646387</c:v>
                </c:pt>
                <c:pt idx="20">
                  <c:v>5239.0341477353904</c:v>
                </c:pt>
                <c:pt idx="21">
                  <c:v>5363.7468955462982</c:v>
                </c:pt>
                <c:pt idx="22">
                  <c:v>5431.3966152090861</c:v>
                </c:pt>
                <c:pt idx="23">
                  <c:v>5517.7162745403102</c:v>
                </c:pt>
                <c:pt idx="24">
                  <c:v>5624.8379345514886</c:v>
                </c:pt>
                <c:pt idx="25">
                  <c:v>5730.6415495473511</c:v>
                </c:pt>
                <c:pt idx="26">
                  <c:v>5839.9045038294298</c:v>
                </c:pt>
                <c:pt idx="27">
                  <c:v>5960.0589009227224</c:v>
                </c:pt>
                <c:pt idx="28">
                  <c:v>6051.1694505194491</c:v>
                </c:pt>
                <c:pt idx="29">
                  <c:v>6249.4839263178555</c:v>
                </c:pt>
                <c:pt idx="30">
                  <c:v>6389.5631600984998</c:v>
                </c:pt>
                <c:pt idx="31">
                  <c:v>6555.6144424500981</c:v>
                </c:pt>
                <c:pt idx="32">
                  <c:v>6744.2704840990746</c:v>
                </c:pt>
                <c:pt idx="33">
                  <c:v>6928.8853092020327</c:v>
                </c:pt>
                <c:pt idx="34">
                  <c:v>7051.2987551375754</c:v>
                </c:pt>
                <c:pt idx="35">
                  <c:v>7140.4882324374903</c:v>
                </c:pt>
                <c:pt idx="36">
                  <c:v>7263.8788539211391</c:v>
                </c:pt>
                <c:pt idx="37">
                  <c:v>7475.3348382242284</c:v>
                </c:pt>
                <c:pt idx="38">
                  <c:v>7603.6418359668924</c:v>
                </c:pt>
                <c:pt idx="39">
                  <c:v>7780.4063205417606</c:v>
                </c:pt>
                <c:pt idx="40">
                  <c:v>7954.0707298720845</c:v>
                </c:pt>
                <c:pt idx="41">
                  <c:v>8217.6879485979734</c:v>
                </c:pt>
                <c:pt idx="42">
                  <c:v>8380.9951955864235</c:v>
                </c:pt>
                <c:pt idx="43">
                  <c:v>8529.1338293714507</c:v>
                </c:pt>
                <c:pt idx="44">
                  <c:v>8679.6884317917029</c:v>
                </c:pt>
                <c:pt idx="45">
                  <c:v>8974.5890959957178</c:v>
                </c:pt>
                <c:pt idx="46">
                  <c:v>9224.2417115145945</c:v>
                </c:pt>
                <c:pt idx="47">
                  <c:v>9512.5166729077228</c:v>
                </c:pt>
                <c:pt idx="48">
                  <c:v>9756.4130734164974</c:v>
                </c:pt>
                <c:pt idx="49">
                  <c:v>10010.537078321446</c:v>
                </c:pt>
                <c:pt idx="50">
                  <c:v>10141.109301082161</c:v>
                </c:pt>
                <c:pt idx="51">
                  <c:v>10183.695356494061</c:v>
                </c:pt>
                <c:pt idx="52">
                  <c:v>10113.531547137009</c:v>
                </c:pt>
                <c:pt idx="53">
                  <c:v>9899.0173637018961</c:v>
                </c:pt>
                <c:pt idx="54">
                  <c:v>9491.67225222263</c:v>
                </c:pt>
                <c:pt idx="55">
                  <c:v>9100.0720852882769</c:v>
                </c:pt>
                <c:pt idx="56">
                  <c:v>8708.9461636715441</c:v>
                </c:pt>
                <c:pt idx="57">
                  <c:v>8848.6349312945549</c:v>
                </c:pt>
                <c:pt idx="58">
                  <c:v>8849.9909598098966</c:v>
                </c:pt>
                <c:pt idx="59">
                  <c:v>8844.6314185349729</c:v>
                </c:pt>
                <c:pt idx="60">
                  <c:v>8931.5141026965593</c:v>
                </c:pt>
                <c:pt idx="61">
                  <c:v>9266.4095214192312</c:v>
                </c:pt>
                <c:pt idx="62">
                  <c:v>9393.4190190613317</c:v>
                </c:pt>
                <c:pt idx="63">
                  <c:v>9573.5968191485154</c:v>
                </c:pt>
                <c:pt idx="64">
                  <c:v>9713.221404699947</c:v>
                </c:pt>
                <c:pt idx="65">
                  <c:v>9938.7168356332659</c:v>
                </c:pt>
                <c:pt idx="66">
                  <c:v>10002.64411249862</c:v>
                </c:pt>
                <c:pt idx="67">
                  <c:v>10153.358524919924</c:v>
                </c:pt>
                <c:pt idx="68">
                  <c:v>10275.824444318005</c:v>
                </c:pt>
                <c:pt idx="69">
                  <c:v>10472.361877005365</c:v>
                </c:pt>
                <c:pt idx="70">
                  <c:v>10586.809300501405</c:v>
                </c:pt>
                <c:pt idx="71">
                  <c:v>10688.679340972178</c:v>
                </c:pt>
                <c:pt idx="72">
                  <c:v>10800.455761083816</c:v>
                </c:pt>
                <c:pt idx="73">
                  <c:v>11013.992095131242</c:v>
                </c:pt>
                <c:pt idx="74">
                  <c:v>11131.814880114038</c:v>
                </c:pt>
                <c:pt idx="75">
                  <c:v>11229.278706302412</c:v>
                </c:pt>
                <c:pt idx="76">
                  <c:v>11304.644366161159</c:v>
                </c:pt>
                <c:pt idx="77">
                  <c:v>11469.85620897033</c:v>
                </c:pt>
                <c:pt idx="78">
                  <c:v>11541.424691298527</c:v>
                </c:pt>
                <c:pt idx="79">
                  <c:v>11635.541204374662</c:v>
                </c:pt>
                <c:pt idx="80">
                  <c:v>11734.786964140025</c:v>
                </c:pt>
                <c:pt idx="81">
                  <c:v>11949.913361201856</c:v>
                </c:pt>
                <c:pt idx="82">
                  <c:v>12005.592299083406</c:v>
                </c:pt>
                <c:pt idx="83">
                  <c:v>12077.93656715117</c:v>
                </c:pt>
                <c:pt idx="84">
                  <c:v>12202.438437642728</c:v>
                </c:pt>
                <c:pt idx="85">
                  <c:v>12515.910055154858</c:v>
                </c:pt>
                <c:pt idx="86">
                  <c:v>12662.671475038891</c:v>
                </c:pt>
                <c:pt idx="87">
                  <c:v>12802.503182011031</c:v>
                </c:pt>
                <c:pt idx="88">
                  <c:v>12944.986564842313</c:v>
                </c:pt>
                <c:pt idx="89">
                  <c:v>13213.125638041935</c:v>
                </c:pt>
                <c:pt idx="90">
                  <c:v>13386.030540345668</c:v>
                </c:pt>
                <c:pt idx="91">
                  <c:v>13540.873947900083</c:v>
                </c:pt>
                <c:pt idx="92">
                  <c:v>13711.887033560111</c:v>
                </c:pt>
                <c:pt idx="93">
                  <c:v>13904.922444830969</c:v>
                </c:pt>
                <c:pt idx="94">
                  <c:v>14061.500139577831</c:v>
                </c:pt>
                <c:pt idx="95">
                  <c:v>14230.246158030737</c:v>
                </c:pt>
                <c:pt idx="96">
                  <c:v>14391.261712011568</c:v>
                </c:pt>
                <c:pt idx="97">
                  <c:v>14486.652426392453</c:v>
                </c:pt>
                <c:pt idx="98">
                  <c:v>14332.692878789505</c:v>
                </c:pt>
                <c:pt idx="99">
                  <c:v>14390.047551066411</c:v>
                </c:pt>
                <c:pt idx="100">
                  <c:v>14393.55395024491</c:v>
                </c:pt>
                <c:pt idx="101">
                  <c:v>14427.855204779979</c:v>
                </c:pt>
                <c:pt idx="102">
                  <c:v>14745.582862718011</c:v>
                </c:pt>
                <c:pt idx="103">
                  <c:v>14987.181221914412</c:v>
                </c:pt>
                <c:pt idx="104">
                  <c:v>15240.458912255463</c:v>
                </c:pt>
                <c:pt idx="105">
                  <c:v>15307.171815626278</c:v>
                </c:pt>
                <c:pt idx="106">
                  <c:v>15400.933734514272</c:v>
                </c:pt>
                <c:pt idx="107">
                  <c:v>15478.909748414348</c:v>
                </c:pt>
                <c:pt idx="108">
                  <c:v>15487.915130454438</c:v>
                </c:pt>
                <c:pt idx="109">
                  <c:v>15221.393026163207</c:v>
                </c:pt>
                <c:pt idx="110">
                  <c:v>15287.001278037606</c:v>
                </c:pt>
                <c:pt idx="111">
                  <c:v>15337.530775633011</c:v>
                </c:pt>
                <c:pt idx="112">
                  <c:v>15385.378831936314</c:v>
                </c:pt>
                <c:pt idx="113">
                  <c:v>15409.309346739235</c:v>
                </c:pt>
                <c:pt idx="114">
                  <c:v>15482.155469691303</c:v>
                </c:pt>
                <c:pt idx="115">
                  <c:v>15590.212860249005</c:v>
                </c:pt>
                <c:pt idx="116">
                  <c:v>15759.967870151093</c:v>
                </c:pt>
                <c:pt idx="117">
                  <c:v>15874.95716169858</c:v>
                </c:pt>
                <c:pt idx="118">
                  <c:v>15998.435320222794</c:v>
                </c:pt>
                <c:pt idx="119">
                  <c:v>16080.650242144578</c:v>
                </c:pt>
                <c:pt idx="120">
                  <c:v>16217.421255413201</c:v>
                </c:pt>
                <c:pt idx="121">
                  <c:v>16331.514958272101</c:v>
                </c:pt>
                <c:pt idx="122">
                  <c:v>16487.733887733892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12-F04B-8CEE-DCA91F520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579920"/>
        <c:axId val="1"/>
      </c:lineChart>
      <c:catAx>
        <c:axId val="10557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en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EUR, milj.</a:t>
                </a:r>
              </a:p>
            </c:rich>
          </c:tx>
          <c:overlay val="0"/>
        </c:title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en-LV"/>
          </a:p>
        </c:txPr>
        <c:crossAx val="1055799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Augstu tehnoloģiju preču īpatsvars eksportā</a:t>
            </a:r>
          </a:p>
          <a:p>
            <a:pPr>
              <a:defRPr/>
            </a:pPr>
            <a:r>
              <a:rPr lang="en-GB"/>
              <a:t>(OECD klasifikācija)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Estonia!$B$27:$W$27</c:f>
              <c:numCache>
                <c:formatCode>0%</c:formatCode>
                <c:ptCount val="22"/>
                <c:pt idx="0">
                  <c:v>0.19683510412804789</c:v>
                </c:pt>
                <c:pt idx="1">
                  <c:v>0.2017016476870461</c:v>
                </c:pt>
                <c:pt idx="2">
                  <c:v>0.14534013864078879</c:v>
                </c:pt>
                <c:pt idx="3">
                  <c:v>8.4176987639281511E-2</c:v>
                </c:pt>
                <c:pt idx="4">
                  <c:v>8.1388006488499823E-2</c:v>
                </c:pt>
                <c:pt idx="5">
                  <c:v>7.6354220612295812E-2</c:v>
                </c:pt>
                <c:pt idx="6">
                  <c:v>0.10936048437694039</c:v>
                </c:pt>
                <c:pt idx="7">
                  <c:v>0.15343619288642782</c:v>
                </c:pt>
                <c:pt idx="8">
                  <c:v>0.14595503204817309</c:v>
                </c:pt>
                <c:pt idx="9">
                  <c:v>0.15390800637246352</c:v>
                </c:pt>
                <c:pt idx="10">
                  <c:v>0.16778280038465521</c:v>
                </c:pt>
                <c:pt idx="11">
                  <c:v>0.1605057744546281</c:v>
                </c:pt>
                <c:pt idx="12">
                  <c:v>0.15452529625857644</c:v>
                </c:pt>
                <c:pt idx="13">
                  <c:v>0.11855523413935184</c:v>
                </c:pt>
                <c:pt idx="14">
                  <c:v>0.11432480108209996</c:v>
                </c:pt>
                <c:pt idx="15">
                  <c:v>0.1094259479273778</c:v>
                </c:pt>
                <c:pt idx="16">
                  <c:v>0.13243899881679785</c:v>
                </c:pt>
                <c:pt idx="17">
                  <c:v>0.12604973672821859</c:v>
                </c:pt>
                <c:pt idx="18">
                  <c:v>0.10421821548526403</c:v>
                </c:pt>
                <c:pt idx="19">
                  <c:v>0.10963991115825177</c:v>
                </c:pt>
                <c:pt idx="20">
                  <c:v>0.12006050680223118</c:v>
                </c:pt>
                <c:pt idx="21">
                  <c:v>0.11453385977552363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39-8C44-B6C0-EF0357194679}"/>
            </c:ext>
          </c:extLst>
        </c:ser>
        <c:ser>
          <c:idx val="1"/>
          <c:order val="1"/>
          <c:tx>
            <c:v>Latvija</c:v>
          </c:tx>
          <c:spPr>
            <a:ln cmpd="dbl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Latvia!$B$27:$W$27</c:f>
              <c:numCache>
                <c:formatCode>0%</c:formatCode>
                <c:ptCount val="22"/>
                <c:pt idx="0">
                  <c:v>2.7744469558670038E-2</c:v>
                </c:pt>
                <c:pt idx="1">
                  <c:v>3.0992137696521888E-2</c:v>
                </c:pt>
                <c:pt idx="2">
                  <c:v>3.8877969676683492E-2</c:v>
                </c:pt>
                <c:pt idx="3">
                  <c:v>4.298072244756912E-2</c:v>
                </c:pt>
                <c:pt idx="4">
                  <c:v>4.6869734804718045E-2</c:v>
                </c:pt>
                <c:pt idx="5">
                  <c:v>5.4324636341166348E-2</c:v>
                </c:pt>
                <c:pt idx="6">
                  <c:v>4.8958433199051507E-2</c:v>
                </c:pt>
                <c:pt idx="7">
                  <c:v>6.9302989834125334E-2</c:v>
                </c:pt>
                <c:pt idx="8">
                  <c:v>6.28829840824843E-2</c:v>
                </c:pt>
                <c:pt idx="9">
                  <c:v>8.0269014149965609E-2</c:v>
                </c:pt>
                <c:pt idx="10">
                  <c:v>9.7711290036445367E-2</c:v>
                </c:pt>
                <c:pt idx="11">
                  <c:v>0.11009967839176954</c:v>
                </c:pt>
                <c:pt idx="12">
                  <c:v>9.958723854098081E-2</c:v>
                </c:pt>
                <c:pt idx="13">
                  <c:v>9.2836005738805752E-2</c:v>
                </c:pt>
                <c:pt idx="14">
                  <c:v>9.271259376213814E-2</c:v>
                </c:pt>
                <c:pt idx="15">
                  <c:v>9.7096560060058165E-2</c:v>
                </c:pt>
                <c:pt idx="16">
                  <c:v>0.11562580687598276</c:v>
                </c:pt>
                <c:pt idx="17">
                  <c:v>9.5746905139409408E-2</c:v>
                </c:pt>
                <c:pt idx="18">
                  <c:v>8.6086549887481184E-2</c:v>
                </c:pt>
                <c:pt idx="19">
                  <c:v>9.7387989373018513E-2</c:v>
                </c:pt>
                <c:pt idx="20">
                  <c:v>9.5571936805668861E-2</c:v>
                </c:pt>
                <c:pt idx="21">
                  <c:v>9.5490568730683567E-2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39-8C44-B6C0-EF0357194679}"/>
            </c:ext>
          </c:extLst>
        </c:ser>
        <c:ser>
          <c:idx val="2"/>
          <c:order val="2"/>
          <c:tx>
            <c:v>Lietuva</c:v>
          </c:tx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Lithuania!$B$27:$W$27</c:f>
              <c:numCache>
                <c:formatCode>0%</c:formatCode>
                <c:ptCount val="22"/>
                <c:pt idx="0">
                  <c:v>3.2640495815208601E-2</c:v>
                </c:pt>
                <c:pt idx="1">
                  <c:v>3.6630350679423371E-2</c:v>
                </c:pt>
                <c:pt idx="2">
                  <c:v>5.0412294973849976E-2</c:v>
                </c:pt>
                <c:pt idx="3">
                  <c:v>8.0616727638270588E-2</c:v>
                </c:pt>
                <c:pt idx="4">
                  <c:v>7.4871242161829429E-2</c:v>
                </c:pt>
                <c:pt idx="5">
                  <c:v>6.0254834632070806E-2</c:v>
                </c:pt>
                <c:pt idx="6">
                  <c:v>6.0205933410378769E-2</c:v>
                </c:pt>
                <c:pt idx="7">
                  <c:v>5.7454271777344079E-2</c:v>
                </c:pt>
                <c:pt idx="8">
                  <c:v>5.863712505675954E-2</c:v>
                </c:pt>
                <c:pt idx="9">
                  <c:v>5.8537481142597811E-2</c:v>
                </c:pt>
                <c:pt idx="10">
                  <c:v>6.6214823088675739E-2</c:v>
                </c:pt>
                <c:pt idx="11">
                  <c:v>7.6036175787855209E-2</c:v>
                </c:pt>
                <c:pt idx="12">
                  <c:v>7.8205061220971775E-2</c:v>
                </c:pt>
                <c:pt idx="13">
                  <c:v>8.0621633685432473E-2</c:v>
                </c:pt>
                <c:pt idx="14">
                  <c:v>7.872972253396221E-2</c:v>
                </c:pt>
                <c:pt idx="15">
                  <c:v>8.1109114325816314E-2</c:v>
                </c:pt>
                <c:pt idx="16">
                  <c:v>8.5205209265152321E-2</c:v>
                </c:pt>
                <c:pt idx="17">
                  <c:v>8.0077659741742246E-2</c:v>
                </c:pt>
                <c:pt idx="18">
                  <c:v>7.7394024038620252E-2</c:v>
                </c:pt>
                <c:pt idx="19">
                  <c:v>8.644841847581379E-2</c:v>
                </c:pt>
                <c:pt idx="20">
                  <c:v>0.10087645589185799</c:v>
                </c:pt>
                <c:pt idx="21">
                  <c:v>9.8116067013100619E-2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39-8C44-B6C0-EF0357194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80165416"/>
        <c:axId val="2080168472"/>
      </c:lineChart>
      <c:catAx>
        <c:axId val="2080165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80168472"/>
        <c:crosses val="autoZero"/>
        <c:auto val="1"/>
        <c:lblAlgn val="ctr"/>
        <c:lblOffset val="100"/>
        <c:noMultiLvlLbl val="0"/>
      </c:catAx>
      <c:valAx>
        <c:axId val="208016847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2080165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sz="1600" b="1"/>
              <a:t>Lauksaimniecības, pārtikas rūpniecības un kokrūpniecības (izņemot mēbeles) preču daļa eksportā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PK!$B$3:$W$3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PK!$B$16:$W$16</c:f>
              <c:numCache>
                <c:formatCode>0%</c:formatCode>
                <c:ptCount val="22"/>
                <c:pt idx="0">
                  <c:v>0.19843554291301166</c:v>
                </c:pt>
                <c:pt idx="1">
                  <c:v>0.17636668585001247</c:v>
                </c:pt>
                <c:pt idx="2">
                  <c:v>0.15653298167537152</c:v>
                </c:pt>
                <c:pt idx="3">
                  <c:v>0.18375193504933099</c:v>
                </c:pt>
                <c:pt idx="4">
                  <c:v>0.16968819119161585</c:v>
                </c:pt>
                <c:pt idx="5">
                  <c:v>0.17815069754542676</c:v>
                </c:pt>
                <c:pt idx="6">
                  <c:v>0.17774046629278462</c:v>
                </c:pt>
                <c:pt idx="7">
                  <c:v>0.15154994537908212</c:v>
                </c:pt>
                <c:pt idx="8">
                  <c:v>0.15947413952134781</c:v>
                </c:pt>
                <c:pt idx="9">
                  <c:v>0.17932056395618898</c:v>
                </c:pt>
                <c:pt idx="10">
                  <c:v>0.18519039855560995</c:v>
                </c:pt>
                <c:pt idx="11">
                  <c:v>0.19080564785593618</c:v>
                </c:pt>
                <c:pt idx="12">
                  <c:v>0.17909446454426109</c:v>
                </c:pt>
                <c:pt idx="13">
                  <c:v>0.18656041104624141</c:v>
                </c:pt>
                <c:pt idx="14">
                  <c:v>0.17677399447811398</c:v>
                </c:pt>
                <c:pt idx="15">
                  <c:v>0.19148982799259046</c:v>
                </c:pt>
                <c:pt idx="16">
                  <c:v>0.19221685286632156</c:v>
                </c:pt>
                <c:pt idx="17">
                  <c:v>0.18176978770997687</c:v>
                </c:pt>
                <c:pt idx="18">
                  <c:v>0.19085460266591203</c:v>
                </c:pt>
                <c:pt idx="19">
                  <c:v>0.20840224990561529</c:v>
                </c:pt>
                <c:pt idx="20">
                  <c:v>0.22503876527036787</c:v>
                </c:pt>
                <c:pt idx="21">
                  <c:v>0.22018304741788935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11-1147-B234-214C18D39ECC}"/>
            </c:ext>
          </c:extLst>
        </c:ser>
        <c:ser>
          <c:idx val="1"/>
          <c:order val="1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PK!$B$3:$W$3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PK!$B$17:$W$17</c:f>
              <c:numCache>
                <c:formatCode>0%</c:formatCode>
                <c:ptCount val="22"/>
                <c:pt idx="0">
                  <c:v>0.15402379263740212</c:v>
                </c:pt>
                <c:pt idx="1">
                  <c:v>0.15588547257927565</c:v>
                </c:pt>
                <c:pt idx="2">
                  <c:v>0.16316516277189136</c:v>
                </c:pt>
                <c:pt idx="3">
                  <c:v>0.19442764020727968</c:v>
                </c:pt>
                <c:pt idx="4">
                  <c:v>0.17506594893955099</c:v>
                </c:pt>
                <c:pt idx="5">
                  <c:v>0.20268213681125039</c:v>
                </c:pt>
                <c:pt idx="6">
                  <c:v>0.18916305711727566</c:v>
                </c:pt>
                <c:pt idx="7">
                  <c:v>0.17338940674585698</c:v>
                </c:pt>
                <c:pt idx="8">
                  <c:v>0.18566212426740306</c:v>
                </c:pt>
                <c:pt idx="9">
                  <c:v>0.19510793099209456</c:v>
                </c:pt>
                <c:pt idx="10">
                  <c:v>0.19577592934362539</c:v>
                </c:pt>
                <c:pt idx="11">
                  <c:v>0.19761091299138844</c:v>
                </c:pt>
                <c:pt idx="12">
                  <c:v>0.19798541188659805</c:v>
                </c:pt>
                <c:pt idx="13">
                  <c:v>0.18245161268842372</c:v>
                </c:pt>
                <c:pt idx="14">
                  <c:v>0.16906425086294799</c:v>
                </c:pt>
                <c:pt idx="15">
                  <c:v>0.18002699881628983</c:v>
                </c:pt>
                <c:pt idx="16">
                  <c:v>0.1952466990241325</c:v>
                </c:pt>
                <c:pt idx="17">
                  <c:v>0.17573941606894622</c:v>
                </c:pt>
                <c:pt idx="18">
                  <c:v>0.17599073195151979</c:v>
                </c:pt>
                <c:pt idx="19">
                  <c:v>0.19367619745548384</c:v>
                </c:pt>
                <c:pt idx="20">
                  <c:v>0.19633275065674505</c:v>
                </c:pt>
                <c:pt idx="21">
                  <c:v>0.20460176016826365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11-1147-B234-214C18D39ECC}"/>
            </c:ext>
          </c:extLst>
        </c:ser>
        <c:ser>
          <c:idx val="2"/>
          <c:order val="2"/>
          <c:tx>
            <c:v>Latvija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PK!$B$3:$W$3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PK!$B$18:$W$18</c:f>
              <c:numCache>
                <c:formatCode>0%</c:formatCode>
                <c:ptCount val="22"/>
                <c:pt idx="0">
                  <c:v>0.37833340441962438</c:v>
                </c:pt>
                <c:pt idx="1">
                  <c:v>0.35575148830557718</c:v>
                </c:pt>
                <c:pt idx="2">
                  <c:v>0.33387847679171156</c:v>
                </c:pt>
                <c:pt idx="3">
                  <c:v>0.33294362524043736</c:v>
                </c:pt>
                <c:pt idx="4">
                  <c:v>0.30151037338905479</c:v>
                </c:pt>
                <c:pt idx="5">
                  <c:v>0.31899515951252178</c:v>
                </c:pt>
                <c:pt idx="6">
                  <c:v>0.33812326711526003</c:v>
                </c:pt>
                <c:pt idx="7">
                  <c:v>0.29527357711686752</c:v>
                </c:pt>
                <c:pt idx="8">
                  <c:v>0.31816583615266636</c:v>
                </c:pt>
                <c:pt idx="9">
                  <c:v>0.33879272447922615</c:v>
                </c:pt>
                <c:pt idx="10">
                  <c:v>0.33280644311371738</c:v>
                </c:pt>
                <c:pt idx="11">
                  <c:v>0.32474641963550022</c:v>
                </c:pt>
                <c:pt idx="12">
                  <c:v>0.3300469259410142</c:v>
                </c:pt>
                <c:pt idx="13">
                  <c:v>0.33875454672359789</c:v>
                </c:pt>
                <c:pt idx="14">
                  <c:v>0.34264876370313224</c:v>
                </c:pt>
                <c:pt idx="15">
                  <c:v>0.35675391391309341</c:v>
                </c:pt>
                <c:pt idx="16">
                  <c:v>0.35622325941375699</c:v>
                </c:pt>
                <c:pt idx="17">
                  <c:v>0.34723973479962</c:v>
                </c:pt>
                <c:pt idx="18">
                  <c:v>0.34670133069607056</c:v>
                </c:pt>
                <c:pt idx="19">
                  <c:v>0.35042269131782522</c:v>
                </c:pt>
                <c:pt idx="20">
                  <c:v>0.36918132842493823</c:v>
                </c:pt>
                <c:pt idx="21">
                  <c:v>0.35835373468286086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11-1147-B234-214C18D39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72861360"/>
        <c:axId val="672878032"/>
      </c:lineChart>
      <c:catAx>
        <c:axId val="67286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672878032"/>
        <c:crosses val="autoZero"/>
        <c:auto val="1"/>
        <c:lblAlgn val="ctr"/>
        <c:lblOffset val="100"/>
        <c:noMultiLvlLbl val="0"/>
      </c:catAx>
      <c:valAx>
        <c:axId val="67287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67286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/>
              <a:t>Kokrūpniecības daļa preču eksportā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Daļa preču eksportā</c:v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Total!$C$6:$X$6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Total!$C$60:$X$60</c:f>
              <c:numCache>
                <c:formatCode>0%</c:formatCode>
                <c:ptCount val="22"/>
                <c:pt idx="0">
                  <c:v>0.25718277007632712</c:v>
                </c:pt>
                <c:pt idx="1">
                  <c:v>0.21235544038728121</c:v>
                </c:pt>
                <c:pt idx="2">
                  <c:v>0.18184930763139001</c:v>
                </c:pt>
                <c:pt idx="3">
                  <c:v>0.17739991868057658</c:v>
                </c:pt>
                <c:pt idx="4">
                  <c:v>0.11900844114396203</c:v>
                </c:pt>
                <c:pt idx="5">
                  <c:v>0.12113363955288271</c:v>
                </c:pt>
                <c:pt idx="6">
                  <c:v>0.14012895898015057</c:v>
                </c:pt>
                <c:pt idx="7">
                  <c:v>0.11893209194939169</c:v>
                </c:pt>
                <c:pt idx="8">
                  <c:v>0.10304903119691894</c:v>
                </c:pt>
                <c:pt idx="9">
                  <c:v>0.11148970241261719</c:v>
                </c:pt>
                <c:pt idx="10">
                  <c:v>0.11921342665998307</c:v>
                </c:pt>
                <c:pt idx="11">
                  <c:v>0.11922810822843005</c:v>
                </c:pt>
                <c:pt idx="12">
                  <c:v>0.11898885415938226</c:v>
                </c:pt>
                <c:pt idx="13">
                  <c:v>0.11094705903415863</c:v>
                </c:pt>
                <c:pt idx="14">
                  <c:v>0.12553212943096126</c:v>
                </c:pt>
                <c:pt idx="15">
                  <c:v>0.12366047153911772</c:v>
                </c:pt>
                <c:pt idx="16">
                  <c:v>0.11800330851404275</c:v>
                </c:pt>
                <c:pt idx="17">
                  <c:v>0.14146387784937298</c:v>
                </c:pt>
                <c:pt idx="18">
                  <c:v>0.12552193334677278</c:v>
                </c:pt>
                <c:pt idx="19">
                  <c:v>0.10033697552842216</c:v>
                </c:pt>
                <c:pt idx="20">
                  <c:v>0.11941488636422688</c:v>
                </c:pt>
                <c:pt idx="21">
                  <c:v>0.1102500352793624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90-0542-BB09-5A94EF326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8111008"/>
        <c:axId val="1618734432"/>
      </c:lineChart>
      <c:lineChart>
        <c:grouping val="standard"/>
        <c:varyColors val="0"/>
        <c:ser>
          <c:idx val="1"/>
          <c:order val="1"/>
          <c:tx>
            <c:v>Apjoms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Total!$C$56:$X$56</c:f>
              <c:numCache>
                <c:formatCode>#,##0</c:formatCode>
                <c:ptCount val="22"/>
                <c:pt idx="0">
                  <c:v>836.63229699999999</c:v>
                </c:pt>
                <c:pt idx="1">
                  <c:v>859.65035400000011</c:v>
                </c:pt>
                <c:pt idx="2">
                  <c:v>868.97080299999993</c:v>
                </c:pt>
                <c:pt idx="3">
                  <c:v>1049.734594</c:v>
                </c:pt>
                <c:pt idx="4">
                  <c:v>802.12832300000002</c:v>
                </c:pt>
                <c:pt idx="5">
                  <c:v>653.25092099999995</c:v>
                </c:pt>
                <c:pt idx="6">
                  <c:v>989.07528499999989</c:v>
                </c:pt>
                <c:pt idx="7">
                  <c:v>1090.9905509999999</c:v>
                </c:pt>
                <c:pt idx="8">
                  <c:v>1094.8838479999999</c:v>
                </c:pt>
                <c:pt idx="9">
                  <c:v>1165.0534869999999</c:v>
                </c:pt>
                <c:pt idx="10">
                  <c:v>1275.8737249999999</c:v>
                </c:pt>
                <c:pt idx="11">
                  <c:v>1291.0911079999998</c:v>
                </c:pt>
                <c:pt idx="12">
                  <c:v>1322.1703809999999</c:v>
                </c:pt>
                <c:pt idx="13">
                  <c:v>1383.4389209999999</c:v>
                </c:pt>
                <c:pt idx="14">
                  <c:v>1720.2035489999998</c:v>
                </c:pt>
                <c:pt idx="15">
                  <c:v>1735.5393309999999</c:v>
                </c:pt>
                <c:pt idx="16">
                  <c:v>1683.443569</c:v>
                </c:pt>
                <c:pt idx="17">
                  <c:v>2496.9126850000002</c:v>
                </c:pt>
                <c:pt idx="18">
                  <c:v>2881.4338760000001</c:v>
                </c:pt>
                <c:pt idx="19">
                  <c:v>2097.4577600000002</c:v>
                </c:pt>
                <c:pt idx="20">
                  <c:v>2277.7123160000001</c:v>
                </c:pt>
                <c:pt idx="21">
                  <c:v>2161.4436599999999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90-0542-BB09-5A94EF326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328192"/>
        <c:axId val="1914644864"/>
      </c:lineChart>
      <c:catAx>
        <c:axId val="161811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618734432"/>
        <c:crosses val="autoZero"/>
        <c:auto val="1"/>
        <c:lblAlgn val="ctr"/>
        <c:lblOffset val="100"/>
        <c:noMultiLvlLbl val="0"/>
      </c:catAx>
      <c:valAx>
        <c:axId val="161873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618111008"/>
        <c:crosses val="autoZero"/>
        <c:crossBetween val="between"/>
      </c:valAx>
      <c:valAx>
        <c:axId val="191464486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/>
                  <a:t>Miljoni 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LV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914328192"/>
        <c:crosses val="max"/>
        <c:crossBetween val="between"/>
      </c:valAx>
      <c:catAx>
        <c:axId val="1914328192"/>
        <c:scaling>
          <c:orientation val="minMax"/>
        </c:scaling>
        <c:delete val="1"/>
        <c:axPos val="b"/>
        <c:majorTickMark val="out"/>
        <c:minorTickMark val="none"/>
        <c:tickLblPos val="nextTo"/>
        <c:crossAx val="1914644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b="1"/>
              <a:t>Latvijas lauksaimniecības izcelsmes preču eksports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Apjoms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Makro!$B$50:$W$50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Makro!$B$53:$W$53</c:f>
              <c:numCache>
                <c:formatCode>0</c:formatCode>
                <c:ptCount val="22"/>
                <c:pt idx="0">
                  <c:v>227.95230000000001</c:v>
                </c:pt>
                <c:pt idx="1">
                  <c:v>399.34427499999998</c:v>
                </c:pt>
                <c:pt idx="2">
                  <c:v>495.07595500000002</c:v>
                </c:pt>
                <c:pt idx="3">
                  <c:v>602.58554200000003</c:v>
                </c:pt>
                <c:pt idx="4">
                  <c:v>837.18423099999995</c:v>
                </c:pt>
                <c:pt idx="5">
                  <c:v>773.356449</c:v>
                </c:pt>
                <c:pt idx="6">
                  <c:v>921.28390200000001</c:v>
                </c:pt>
                <c:pt idx="7">
                  <c:v>1039.0509709999999</c:v>
                </c:pt>
                <c:pt idx="8">
                  <c:v>1563.853848</c:v>
                </c:pt>
                <c:pt idx="9">
                  <c:v>1587.9397429999999</c:v>
                </c:pt>
                <c:pt idx="10">
                  <c:v>1422.749814</c:v>
                </c:pt>
                <c:pt idx="11">
                  <c:v>1513.9263840000001</c:v>
                </c:pt>
                <c:pt idx="12">
                  <c:v>1560.652936</c:v>
                </c:pt>
                <c:pt idx="13">
                  <c:v>1766.8752730000001</c:v>
                </c:pt>
                <c:pt idx="14">
                  <c:v>1748.6556929999999</c:v>
                </c:pt>
                <c:pt idx="15">
                  <c:v>2038.839254</c:v>
                </c:pt>
                <c:pt idx="16">
                  <c:v>2308.3393569999998</c:v>
                </c:pt>
                <c:pt idx="17">
                  <c:v>2444.0009150000001</c:v>
                </c:pt>
                <c:pt idx="18">
                  <c:v>3533.156614</c:v>
                </c:pt>
                <c:pt idx="19">
                  <c:v>3497.948265</c:v>
                </c:pt>
                <c:pt idx="20">
                  <c:v>3460.8946390000001</c:v>
                </c:pt>
                <c:pt idx="21">
                  <c:v>3593.5073499999999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87-304F-911C-40BA92508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9099184"/>
        <c:axId val="1452596864"/>
      </c:lineChart>
      <c:lineChart>
        <c:grouping val="standard"/>
        <c:varyColors val="0"/>
        <c:ser>
          <c:idx val="1"/>
          <c:order val="1"/>
          <c:tx>
            <c:v>Īpatsvars</c:v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val>
            <c:numRef>
              <c:f>Makro!$B$63:$W$63</c:f>
              <c:numCache>
                <c:formatCode>0.00%</c:formatCode>
                <c:ptCount val="22"/>
                <c:pt idx="0">
                  <c:v>7.007308248735937E-2</c:v>
                </c:pt>
                <c:pt idx="1">
                  <c:v>9.8648164325381676E-2</c:v>
                </c:pt>
                <c:pt idx="2">
                  <c:v>0.10360442414277435</c:v>
                </c:pt>
                <c:pt idx="3">
                  <c:v>0.10183395570641847</c:v>
                </c:pt>
                <c:pt idx="4">
                  <c:v>0.12420954032515392</c:v>
                </c:pt>
                <c:pt idx="5">
                  <c:v>0.14340505053656608</c:v>
                </c:pt>
                <c:pt idx="6">
                  <c:v>0.13052449704314578</c:v>
                </c:pt>
                <c:pt idx="7">
                  <c:v>0.11327000541829324</c:v>
                </c:pt>
                <c:pt idx="8">
                  <c:v>0.14718787227005814</c:v>
                </c:pt>
                <c:pt idx="9">
                  <c:v>0.15195776964035457</c:v>
                </c:pt>
                <c:pt idx="10">
                  <c:v>0.13293704328521505</c:v>
                </c:pt>
                <c:pt idx="11">
                  <c:v>0.1398062287339584</c:v>
                </c:pt>
                <c:pt idx="12">
                  <c:v>0.14045111527507115</c:v>
                </c:pt>
                <c:pt idx="13">
                  <c:v>0.14169734004435036</c:v>
                </c:pt>
                <c:pt idx="14">
                  <c:v>0.12760842919517967</c:v>
                </c:pt>
                <c:pt idx="15">
                  <c:v>0.14527116674263546</c:v>
                </c:pt>
                <c:pt idx="16">
                  <c:v>0.16180624424552839</c:v>
                </c:pt>
                <c:pt idx="17">
                  <c:v>0.1384661341905577</c:v>
                </c:pt>
                <c:pt idx="18">
                  <c:v>0.15391248527343176</c:v>
                </c:pt>
                <c:pt idx="19">
                  <c:v>0.16733283318420283</c:v>
                </c:pt>
                <c:pt idx="20">
                  <c:v>0.18144624197340775</c:v>
                </c:pt>
                <c:pt idx="21">
                  <c:v>0.18329615499399513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87-304F-911C-40BA92508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2981856"/>
        <c:axId val="1894490544"/>
      </c:lineChart>
      <c:catAx>
        <c:axId val="145909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452596864"/>
        <c:crosses val="autoZero"/>
        <c:auto val="1"/>
        <c:lblAlgn val="ctr"/>
        <c:lblOffset val="100"/>
        <c:noMultiLvlLbl val="0"/>
      </c:catAx>
      <c:valAx>
        <c:axId val="145259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/>
                  <a:t>Miljoni 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459099184"/>
        <c:crosses val="autoZero"/>
        <c:crossBetween val="between"/>
      </c:valAx>
      <c:valAx>
        <c:axId val="189449054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422981856"/>
        <c:crosses val="max"/>
        <c:crossBetween val="between"/>
      </c:valAx>
      <c:catAx>
        <c:axId val="1422981856"/>
        <c:scaling>
          <c:orientation val="minMax"/>
        </c:scaling>
        <c:delete val="1"/>
        <c:axPos val="b"/>
        <c:majorTickMark val="out"/>
        <c:minorTickMark val="none"/>
        <c:tickLblPos val="nextTo"/>
        <c:crossAx val="1894490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Pakalpojumu eksporta apjoms</a:t>
            </a:r>
            <a:endParaRPr lang="en-US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9.7222222222222224E-2"/>
          <c:y val="7.6512713919763845E-2"/>
          <c:w val="0.88472222222222219"/>
          <c:h val="0.84653116480297264"/>
        </c:manualLayout>
      </c:layout>
      <c:lineChart>
        <c:grouping val="standard"/>
        <c:varyColors val="0"/>
        <c:ser>
          <c:idx val="2"/>
          <c:order val="0"/>
          <c:tx>
            <c:v>Igaunija</c:v>
          </c:tx>
          <c:spPr>
            <a:ln w="28575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Estonia!$B$3:$W$3</c:f>
              <c:numCache>
                <c:formatCode>#,##0</c:formatCode>
                <c:ptCount val="22"/>
                <c:pt idx="0">
                  <c:v>2450.1999999999998</c:v>
                </c:pt>
                <c:pt idx="1">
                  <c:v>2795.4</c:v>
                </c:pt>
                <c:pt idx="2">
                  <c:v>3038.4</c:v>
                </c:pt>
                <c:pt idx="3">
                  <c:v>3428.1</c:v>
                </c:pt>
                <c:pt idx="4">
                  <c:v>3875</c:v>
                </c:pt>
                <c:pt idx="5">
                  <c:v>3306</c:v>
                </c:pt>
                <c:pt idx="6">
                  <c:v>3571</c:v>
                </c:pt>
                <c:pt idx="7">
                  <c:v>4085.7</c:v>
                </c:pt>
                <c:pt idx="8">
                  <c:v>4465.3</c:v>
                </c:pt>
                <c:pt idx="9">
                  <c:v>4992.2</c:v>
                </c:pt>
                <c:pt idx="10">
                  <c:v>5386.7</c:v>
                </c:pt>
                <c:pt idx="11">
                  <c:v>5283.3</c:v>
                </c:pt>
                <c:pt idx="12" formatCode="0">
                  <c:v>5511.9</c:v>
                </c:pt>
                <c:pt idx="13" formatCode="0">
                  <c:v>6104.4</c:v>
                </c:pt>
                <c:pt idx="14" formatCode="0">
                  <c:v>6681.7</c:v>
                </c:pt>
                <c:pt idx="15" formatCode="0">
                  <c:v>7188.2</c:v>
                </c:pt>
                <c:pt idx="16" formatCode="0">
                  <c:v>5708.9</c:v>
                </c:pt>
                <c:pt idx="17" formatCode="0">
                  <c:v>8622.2999999999993</c:v>
                </c:pt>
                <c:pt idx="18" formatCode="0">
                  <c:v>11001.6</c:v>
                </c:pt>
                <c:pt idx="19" formatCode="0">
                  <c:v>11855.5</c:v>
                </c:pt>
                <c:pt idx="20" formatCode="0">
                  <c:v>12547.6</c:v>
                </c:pt>
                <c:pt idx="21" formatCode="0">
                  <c:v>13804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96-8E4D-911C-E2CD4C15BC38}"/>
            </c:ext>
          </c:extLst>
        </c:ser>
        <c:ser>
          <c:idx val="0"/>
          <c:order val="1"/>
          <c:tx>
            <c:v>Lietuva</c:v>
          </c:tx>
          <c:spPr>
            <a:ln w="28575"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Lithuania!$B$3:$W$3</c:f>
              <c:numCache>
                <c:formatCode>#,##0</c:formatCode>
                <c:ptCount val="22"/>
                <c:pt idx="0">
                  <c:v>2228.9</c:v>
                </c:pt>
                <c:pt idx="1">
                  <c:v>2448.1999999999998</c:v>
                </c:pt>
                <c:pt idx="2">
                  <c:v>2883.7</c:v>
                </c:pt>
                <c:pt idx="3">
                  <c:v>3089.9</c:v>
                </c:pt>
                <c:pt idx="4">
                  <c:v>3446.4</c:v>
                </c:pt>
                <c:pt idx="5">
                  <c:v>2934</c:v>
                </c:pt>
                <c:pt idx="6">
                  <c:v>3422.9</c:v>
                </c:pt>
                <c:pt idx="7">
                  <c:v>4000.4</c:v>
                </c:pt>
                <c:pt idx="8">
                  <c:v>4792.8999999999996</c:v>
                </c:pt>
                <c:pt idx="9">
                  <c:v>5390.2</c:v>
                </c:pt>
                <c:pt idx="10">
                  <c:v>5883.7</c:v>
                </c:pt>
                <c:pt idx="11">
                  <c:v>6030.9</c:v>
                </c:pt>
                <c:pt idx="12" formatCode="0">
                  <c:v>6815.1</c:v>
                </c:pt>
                <c:pt idx="13" formatCode="0">
                  <c:v>8353.4</c:v>
                </c:pt>
                <c:pt idx="14" formatCode="0">
                  <c:v>9692.7999999999993</c:v>
                </c:pt>
                <c:pt idx="15" formatCode="0">
                  <c:v>11871.3</c:v>
                </c:pt>
                <c:pt idx="16" formatCode="0">
                  <c:v>10903.2</c:v>
                </c:pt>
                <c:pt idx="17" formatCode="0">
                  <c:v>13572.1</c:v>
                </c:pt>
                <c:pt idx="18" formatCode="0">
                  <c:v>17411.8</c:v>
                </c:pt>
                <c:pt idx="19" formatCode="0">
                  <c:v>19825.2</c:v>
                </c:pt>
                <c:pt idx="20" formatCode="0">
                  <c:v>22493.4</c:v>
                </c:pt>
                <c:pt idx="21" formatCode="0">
                  <c:v>24956.1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96-8E4D-911C-E2CD4C15BC38}"/>
            </c:ext>
          </c:extLst>
        </c:ser>
        <c:ser>
          <c:idx val="1"/>
          <c:order val="2"/>
          <c:tx>
            <c:v>Latvija</c:v>
          </c:tx>
          <c:spPr>
            <a:ln w="28575" cmpd="dbl"/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Latvia!$B$3:$W$3</c:f>
              <c:numCache>
                <c:formatCode>#,##0</c:formatCode>
                <c:ptCount val="22"/>
                <c:pt idx="0">
                  <c:v>1628</c:v>
                </c:pt>
                <c:pt idx="1">
                  <c:v>1990</c:v>
                </c:pt>
                <c:pt idx="2">
                  <c:v>2412</c:v>
                </c:pt>
                <c:pt idx="3">
                  <c:v>3179</c:v>
                </c:pt>
                <c:pt idx="4">
                  <c:v>3659</c:v>
                </c:pt>
                <c:pt idx="5">
                  <c:v>3153</c:v>
                </c:pt>
                <c:pt idx="6">
                  <c:v>3050</c:v>
                </c:pt>
                <c:pt idx="7">
                  <c:v>3471</c:v>
                </c:pt>
                <c:pt idx="8">
                  <c:v>3767</c:v>
                </c:pt>
                <c:pt idx="9">
                  <c:v>3900</c:v>
                </c:pt>
                <c:pt idx="10">
                  <c:v>4125</c:v>
                </c:pt>
                <c:pt idx="11">
                  <c:v>4421</c:v>
                </c:pt>
                <c:pt idx="12" formatCode="0">
                  <c:v>4675.3</c:v>
                </c:pt>
                <c:pt idx="13" formatCode="0">
                  <c:v>5061.6000000000004</c:v>
                </c:pt>
                <c:pt idx="14" formatCode="0">
                  <c:v>5419.8</c:v>
                </c:pt>
                <c:pt idx="15" formatCode="0">
                  <c:v>5727.1</c:v>
                </c:pt>
                <c:pt idx="16" formatCode="0">
                  <c:v>4858.3999999999996</c:v>
                </c:pt>
                <c:pt idx="17" formatCode="0">
                  <c:v>5347.4</c:v>
                </c:pt>
                <c:pt idx="18" formatCode="0">
                  <c:v>7257.2</c:v>
                </c:pt>
                <c:pt idx="19" formatCode="0">
                  <c:v>7507.7</c:v>
                </c:pt>
                <c:pt idx="20" formatCode="0">
                  <c:v>7782.9</c:v>
                </c:pt>
                <c:pt idx="21" formatCode="0">
                  <c:v>8227.1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96-8E4D-911C-E2CD4C15B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49800680"/>
        <c:axId val="2049803656"/>
      </c:lineChart>
      <c:catAx>
        <c:axId val="2049800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49803656"/>
        <c:crosses val="autoZero"/>
        <c:auto val="1"/>
        <c:lblAlgn val="ctr"/>
        <c:lblOffset val="100"/>
        <c:noMultiLvlLbl val="0"/>
      </c:catAx>
      <c:valAx>
        <c:axId val="2049803656"/>
        <c:scaling>
          <c:orientation val="minMax"/>
          <c:max val="260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Miljoni EUR</a:t>
                </a:r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crossAx val="2049800680"/>
        <c:crosses val="autoZero"/>
        <c:crossBetween val="between"/>
        <c:majorUnit val="4000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b="1"/>
              <a:t>IKT pakalpojumu īpatsvars pakalpojumu eksportā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ICT_Data!$F$15:$W$15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ICT_Data!$F$16:$W$16</c:f>
              <c:numCache>
                <c:formatCode>0.0%</c:formatCode>
                <c:ptCount val="18"/>
                <c:pt idx="0">
                  <c:v>6.2064516129032257E-2</c:v>
                </c:pt>
                <c:pt idx="1">
                  <c:v>8.0308529945553542E-2</c:v>
                </c:pt>
                <c:pt idx="2">
                  <c:v>8.5018202184262121E-2</c:v>
                </c:pt>
                <c:pt idx="3">
                  <c:v>8.1797488802408405E-2</c:v>
                </c:pt>
                <c:pt idx="4">
                  <c:v>8.2905963765032578E-2</c:v>
                </c:pt>
                <c:pt idx="5">
                  <c:v>8.7035775810264018E-2</c:v>
                </c:pt>
                <c:pt idx="6">
                  <c:v>9.074201273506971E-2</c:v>
                </c:pt>
                <c:pt idx="7">
                  <c:v>8.6991085117256256E-2</c:v>
                </c:pt>
                <c:pt idx="8">
                  <c:v>9.4649757796767015E-2</c:v>
                </c:pt>
                <c:pt idx="9">
                  <c:v>0.10585806958914883</c:v>
                </c:pt>
                <c:pt idx="10">
                  <c:v>0.12220126915708812</c:v>
                </c:pt>
                <c:pt idx="11">
                  <c:v>0.12962911438190367</c:v>
                </c:pt>
                <c:pt idx="12">
                  <c:v>0.1733113789237668</c:v>
                </c:pt>
                <c:pt idx="13">
                  <c:v>0.20822532460739068</c:v>
                </c:pt>
                <c:pt idx="14">
                  <c:v>0.21913695038870792</c:v>
                </c:pt>
                <c:pt idx="15">
                  <c:v>0.23767027961705536</c:v>
                </c:pt>
                <c:pt idx="16">
                  <c:v>0.25953967292549968</c:v>
                </c:pt>
                <c:pt idx="17">
                  <c:v>0.25085462657164376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26-DC46-B6C2-51215EDAFA2E}"/>
            </c:ext>
          </c:extLst>
        </c:ser>
        <c:ser>
          <c:idx val="2"/>
          <c:order val="1"/>
          <c:tx>
            <c:v>Lietuva</c:v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ICT_Data!$F$15:$W$15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ICT_Data!$F$18:$W$18</c:f>
              <c:numCache>
                <c:formatCode>0.0%</c:formatCode>
                <c:ptCount val="18"/>
                <c:pt idx="0">
                  <c:v>2.698467966573816E-2</c:v>
                </c:pt>
                <c:pt idx="1">
                  <c:v>3.25494205862304E-2</c:v>
                </c:pt>
                <c:pt idx="2">
                  <c:v>3.0383592859855677E-2</c:v>
                </c:pt>
                <c:pt idx="3">
                  <c:v>2.7597240275972403E-2</c:v>
                </c:pt>
                <c:pt idx="4">
                  <c:v>3.0607773999040248E-2</c:v>
                </c:pt>
                <c:pt idx="5">
                  <c:v>2.9145486252829207E-2</c:v>
                </c:pt>
                <c:pt idx="6">
                  <c:v>3.6439655318931966E-2</c:v>
                </c:pt>
                <c:pt idx="7">
                  <c:v>4.0010612014790503E-2</c:v>
                </c:pt>
                <c:pt idx="8">
                  <c:v>4.3990550395445409E-2</c:v>
                </c:pt>
                <c:pt idx="9">
                  <c:v>5.8646778557234179E-2</c:v>
                </c:pt>
                <c:pt idx="10">
                  <c:v>5.8352591614394198E-2</c:v>
                </c:pt>
                <c:pt idx="11">
                  <c:v>5.7365242222839959E-2</c:v>
                </c:pt>
                <c:pt idx="12">
                  <c:v>8.7754053855748762E-2</c:v>
                </c:pt>
                <c:pt idx="13">
                  <c:v>9.1422845396069874E-2</c:v>
                </c:pt>
                <c:pt idx="14">
                  <c:v>0.10055249888006984</c:v>
                </c:pt>
                <c:pt idx="15">
                  <c:v>0.10813510078082442</c:v>
                </c:pt>
                <c:pt idx="16">
                  <c:v>0.11662532120533134</c:v>
                </c:pt>
                <c:pt idx="17">
                  <c:v>0.12450956495758081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26-DC46-B6C2-51215EDAFA2E}"/>
            </c:ext>
          </c:extLst>
        </c:ser>
        <c:ser>
          <c:idx val="1"/>
          <c:order val="2"/>
          <c:tx>
            <c:v>Latvija</c:v>
          </c:tx>
          <c:spPr>
            <a:ln w="31750" cap="rnd" cmpd="dbl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ICT_Data!$F$15:$W$15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ICT_Data!$F$17:$W$17</c:f>
              <c:numCache>
                <c:formatCode>0.0%</c:formatCode>
                <c:ptCount val="18"/>
                <c:pt idx="0">
                  <c:v>4.0994807324405573E-2</c:v>
                </c:pt>
                <c:pt idx="1">
                  <c:v>4.7890897557881382E-2</c:v>
                </c:pt>
                <c:pt idx="2">
                  <c:v>5.2786885245901638E-2</c:v>
                </c:pt>
                <c:pt idx="3">
                  <c:v>5.3586862575626622E-2</c:v>
                </c:pt>
                <c:pt idx="4">
                  <c:v>6.318024953543934E-2</c:v>
                </c:pt>
                <c:pt idx="5">
                  <c:v>7.2051282051282056E-2</c:v>
                </c:pt>
                <c:pt idx="6">
                  <c:v>7.054545454545455E-2</c:v>
                </c:pt>
                <c:pt idx="7">
                  <c:v>8.1655733996833291E-2</c:v>
                </c:pt>
                <c:pt idx="8">
                  <c:v>0.11382113821138211</c:v>
                </c:pt>
                <c:pt idx="9">
                  <c:v>0.12327143421572501</c:v>
                </c:pt>
                <c:pt idx="10">
                  <c:v>0.14391143911439114</c:v>
                </c:pt>
                <c:pt idx="11">
                  <c:v>0.14894360048891217</c:v>
                </c:pt>
                <c:pt idx="12">
                  <c:v>0.17616793578925705</c:v>
                </c:pt>
                <c:pt idx="13">
                  <c:v>0.18006731488406882</c:v>
                </c:pt>
                <c:pt idx="14">
                  <c:v>0.17139707908514742</c:v>
                </c:pt>
                <c:pt idx="15">
                  <c:v>0.16955247735748535</c:v>
                </c:pt>
                <c:pt idx="16">
                  <c:v>0.17486830271103687</c:v>
                </c:pt>
                <c:pt idx="17">
                  <c:v>0.19062082371522293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26-DC46-B6C2-51215EDAF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953712"/>
        <c:axId val="213143920"/>
      </c:lineChart>
      <c:catAx>
        <c:axId val="28395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213143920"/>
        <c:crosses val="autoZero"/>
        <c:auto val="1"/>
        <c:lblAlgn val="ctr"/>
        <c:lblOffset val="100"/>
        <c:noMultiLvlLbl val="0"/>
      </c:catAx>
      <c:valAx>
        <c:axId val="21314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28395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GB" b="1"/>
              <a:t>Citu biznesa pakalpojumu eksports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v>Igaunija</c:v>
          </c:tx>
          <c:spPr>
            <a:ln w="28575">
              <a:solidFill>
                <a:srgbClr val="0070C0"/>
              </a:solidFill>
              <a:prstDash val="solid"/>
            </a:ln>
          </c:spPr>
          <c:marker>
            <c:symbol val="none"/>
          </c:marker>
          <c:cat>
            <c:strRef>
              <c:f>Data!$F$133:$W$133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Data!$F$134:$W$134</c:f>
              <c:numCache>
                <c:formatCode>#\ ##0.0</c:formatCode>
                <c:ptCount val="18"/>
                <c:pt idx="0">
                  <c:v>749.8</c:v>
                </c:pt>
                <c:pt idx="1">
                  <c:v>628.79999999999995</c:v>
                </c:pt>
                <c:pt idx="2">
                  <c:v>613</c:v>
                </c:pt>
                <c:pt idx="3">
                  <c:v>684.8</c:v>
                </c:pt>
                <c:pt idx="4">
                  <c:v>783.4</c:v>
                </c:pt>
                <c:pt idx="5">
                  <c:v>860.9</c:v>
                </c:pt>
                <c:pt idx="6" formatCode="#\ ##0.##########">
                  <c:v>915.7</c:v>
                </c:pt>
                <c:pt idx="7" formatCode="#\ ##0.##########">
                  <c:v>970.3</c:v>
                </c:pt>
                <c:pt idx="8" formatCode="#\ ##0.##########">
                  <c:v>1092.3</c:v>
                </c:pt>
                <c:pt idx="9" formatCode="#\ ##0.##########">
                  <c:v>1219.7</c:v>
                </c:pt>
                <c:pt idx="10" formatCode="#\ ##0.##########">
                  <c:v>1287.5</c:v>
                </c:pt>
                <c:pt idx="11" formatCode="#\ ##0.##########">
                  <c:v>1474.6</c:v>
                </c:pt>
                <c:pt idx="12" formatCode="#\ ##0.##########">
                  <c:v>1608.1</c:v>
                </c:pt>
                <c:pt idx="13" formatCode="#\ ##0.##########">
                  <c:v>2379.8000000000002</c:v>
                </c:pt>
                <c:pt idx="14" formatCode="#\ ##0.##########">
                  <c:v>3253.3</c:v>
                </c:pt>
                <c:pt idx="15" formatCode="#\ ##0.##########">
                  <c:v>3545.4</c:v>
                </c:pt>
                <c:pt idx="16" formatCode="#\ ##0.##########">
                  <c:v>3564.2</c:v>
                </c:pt>
                <c:pt idx="17" formatCode="#\ ##0.##########">
                  <c:v>4299.7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D1-494E-A7C9-ACBB763182F6}"/>
            </c:ext>
          </c:extLst>
        </c:ser>
        <c:ser>
          <c:idx val="0"/>
          <c:order val="1"/>
          <c:tx>
            <c:v>Latvija</c:v>
          </c:tx>
          <c:spPr>
            <a:ln w="28575" cmpd="dbl">
              <a:solidFill>
                <a:srgbClr val="C00000"/>
              </a:solidFill>
              <a:prstDash val="solid"/>
            </a:ln>
          </c:spPr>
          <c:marker>
            <c:symbol val="none"/>
          </c:marker>
          <c:cat>
            <c:strRef>
              <c:f>Data!$F$133:$W$133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Data!$F$135:$W$135</c:f>
              <c:numCache>
                <c:formatCode>#\ ##0.0</c:formatCode>
                <c:ptCount val="18"/>
                <c:pt idx="0">
                  <c:v>468</c:v>
                </c:pt>
                <c:pt idx="1">
                  <c:v>413</c:v>
                </c:pt>
                <c:pt idx="2">
                  <c:v>459</c:v>
                </c:pt>
                <c:pt idx="3">
                  <c:v>487</c:v>
                </c:pt>
                <c:pt idx="4">
                  <c:v>506</c:v>
                </c:pt>
                <c:pt idx="5">
                  <c:v>577</c:v>
                </c:pt>
                <c:pt idx="6">
                  <c:v>538</c:v>
                </c:pt>
                <c:pt idx="7">
                  <c:v>594</c:v>
                </c:pt>
                <c:pt idx="8">
                  <c:v>634</c:v>
                </c:pt>
                <c:pt idx="9">
                  <c:v>723</c:v>
                </c:pt>
                <c:pt idx="10">
                  <c:v>889</c:v>
                </c:pt>
                <c:pt idx="11">
                  <c:v>1107</c:v>
                </c:pt>
                <c:pt idx="12">
                  <c:v>1176</c:v>
                </c:pt>
                <c:pt idx="13">
                  <c:v>1400</c:v>
                </c:pt>
                <c:pt idx="14">
                  <c:v>1913</c:v>
                </c:pt>
                <c:pt idx="15">
                  <c:v>1954</c:v>
                </c:pt>
                <c:pt idx="16">
                  <c:v>1924</c:v>
                </c:pt>
                <c:pt idx="17">
                  <c:v>2115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D1-494E-A7C9-ACBB763182F6}"/>
            </c:ext>
          </c:extLst>
        </c:ser>
        <c:ser>
          <c:idx val="1"/>
          <c:order val="2"/>
          <c:tx>
            <c:v>Lietuva</c:v>
          </c:tx>
          <c:spPr>
            <a:ln w="28575" cmpd="sng">
              <a:solidFill>
                <a:schemeClr val="accent3"/>
              </a:solidFill>
              <a:prstDash val="solid"/>
            </a:ln>
          </c:spPr>
          <c:marker>
            <c:symbol val="none"/>
          </c:marker>
          <c:cat>
            <c:strRef>
              <c:f>Data!$F$133:$W$133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Data!$F$136:$W$136</c:f>
              <c:numCache>
                <c:formatCode>#\ ##0.0</c:formatCode>
                <c:ptCount val="18"/>
                <c:pt idx="0">
                  <c:v>161</c:v>
                </c:pt>
                <c:pt idx="1">
                  <c:v>188.8</c:v>
                </c:pt>
                <c:pt idx="2">
                  <c:v>226.9</c:v>
                </c:pt>
                <c:pt idx="3">
                  <c:v>278.10000000000002</c:v>
                </c:pt>
                <c:pt idx="4">
                  <c:v>318.2</c:v>
                </c:pt>
                <c:pt idx="5">
                  <c:v>439.3</c:v>
                </c:pt>
                <c:pt idx="6" formatCode="#\ ##0.##########">
                  <c:v>438.6</c:v>
                </c:pt>
                <c:pt idx="7" formatCode="#\ ##0.##########">
                  <c:v>506.3</c:v>
                </c:pt>
                <c:pt idx="8" formatCode="#\ ##0.##########">
                  <c:v>630.29999999999995</c:v>
                </c:pt>
                <c:pt idx="9" formatCode="#\ ##0.##########">
                  <c:v>762.1</c:v>
                </c:pt>
                <c:pt idx="10" formatCode="#\ ##0.##########">
                  <c:v>921.4</c:v>
                </c:pt>
                <c:pt idx="11" formatCode="#\ ##0.##########">
                  <c:v>1372.3</c:v>
                </c:pt>
                <c:pt idx="12">
                  <c:v>1308</c:v>
                </c:pt>
                <c:pt idx="13" formatCode="#\ ##0.##########">
                  <c:v>2409.3000000000002</c:v>
                </c:pt>
                <c:pt idx="14" formatCode="#\ ##0.##########">
                  <c:v>2587.6999999999998</c:v>
                </c:pt>
                <c:pt idx="15" formatCode="#\ ##0.##########">
                  <c:v>3484.9</c:v>
                </c:pt>
                <c:pt idx="16" formatCode="#\ ##0.##########">
                  <c:v>3598.6</c:v>
                </c:pt>
                <c:pt idx="17" formatCode="#\ ##0.##########">
                  <c:v>4960.1000000000004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D1-494E-A7C9-ACBB76318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7048448"/>
        <c:axId val="1"/>
      </c:lineChart>
      <c:catAx>
        <c:axId val="173704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 rtl="0">
              <a:defRPr/>
            </a:pPr>
            <a:endParaRPr lang="en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mio. EUR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\ ##0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 rtl="0">
              <a:defRPr/>
            </a:pPr>
            <a:endParaRPr lang="en-LV"/>
          </a:p>
        </c:txPr>
        <c:crossAx val="173704844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Finanšu pakalpojumu eksports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Data!$F$98:$W$98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Data!$F$99:$W$99</c:f>
              <c:numCache>
                <c:formatCode>#\ ##0.0</c:formatCode>
                <c:ptCount val="18"/>
                <c:pt idx="0">
                  <c:v>133</c:v>
                </c:pt>
                <c:pt idx="1">
                  <c:v>80.7</c:v>
                </c:pt>
                <c:pt idx="2">
                  <c:v>96.5</c:v>
                </c:pt>
                <c:pt idx="3">
                  <c:v>87.8</c:v>
                </c:pt>
                <c:pt idx="4">
                  <c:v>85.2</c:v>
                </c:pt>
                <c:pt idx="5">
                  <c:v>73.400000000000006</c:v>
                </c:pt>
                <c:pt idx="6" formatCode="#\ ##0.##########">
                  <c:v>99.3</c:v>
                </c:pt>
                <c:pt idx="7" formatCode="#\ ##0.##########">
                  <c:v>91.6</c:v>
                </c:pt>
                <c:pt idx="8" formatCode="#\ ##0.##########">
                  <c:v>125.1</c:v>
                </c:pt>
                <c:pt idx="9" formatCode="#\ ##0.##########">
                  <c:v>121.4</c:v>
                </c:pt>
                <c:pt idx="10" formatCode="#\ ##0.##########">
                  <c:v>60.5</c:v>
                </c:pt>
                <c:pt idx="11" formatCode="#\ ##0.##########">
                  <c:v>68.599999999999994</c:v>
                </c:pt>
                <c:pt idx="12" formatCode="#\ ##0.##########">
                  <c:v>78.599999999999994</c:v>
                </c:pt>
                <c:pt idx="13" formatCode="#\ ##0.##########">
                  <c:v>112.2</c:v>
                </c:pt>
                <c:pt idx="14" formatCode="#\ ##0.##########">
                  <c:v>135.6</c:v>
                </c:pt>
                <c:pt idx="15">
                  <c:v>202</c:v>
                </c:pt>
                <c:pt idx="16" formatCode="#\ ##0.##########">
                  <c:v>231.4</c:v>
                </c:pt>
                <c:pt idx="17" formatCode="#\ ##0.##########">
                  <c:v>254.5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79-E245-AEC2-5B5AC3229EEE}"/>
            </c:ext>
          </c:extLst>
        </c:ser>
        <c:ser>
          <c:idx val="2"/>
          <c:order val="1"/>
          <c:tx>
            <c:v>Lietuva</c:v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Data!$F$98:$W$98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Data!$F$101:$W$101</c:f>
              <c:numCache>
                <c:formatCode>#\ ##0.0</c:formatCode>
                <c:ptCount val="18"/>
                <c:pt idx="0">
                  <c:v>65</c:v>
                </c:pt>
                <c:pt idx="1">
                  <c:v>43.4</c:v>
                </c:pt>
                <c:pt idx="2">
                  <c:v>47.2</c:v>
                </c:pt>
                <c:pt idx="3">
                  <c:v>66.900000000000006</c:v>
                </c:pt>
                <c:pt idx="4">
                  <c:v>49</c:v>
                </c:pt>
                <c:pt idx="5">
                  <c:v>61.3</c:v>
                </c:pt>
                <c:pt idx="6" formatCode="#\ ##0.##########">
                  <c:v>65.599999999999994</c:v>
                </c:pt>
                <c:pt idx="7">
                  <c:v>78</c:v>
                </c:pt>
                <c:pt idx="8" formatCode="#\ ##0.##########">
                  <c:v>96.9</c:v>
                </c:pt>
                <c:pt idx="9">
                  <c:v>122</c:v>
                </c:pt>
                <c:pt idx="10" formatCode="#\ ##0.##########">
                  <c:v>155.80000000000001</c:v>
                </c:pt>
                <c:pt idx="11" formatCode="#\ ##0.##########">
                  <c:v>196.6</c:v>
                </c:pt>
                <c:pt idx="12" formatCode="#\ ##0.##########">
                  <c:v>232.2</c:v>
                </c:pt>
                <c:pt idx="13" formatCode="#\ ##0.##########">
                  <c:v>579.9</c:v>
                </c:pt>
                <c:pt idx="14" formatCode="#\ ##0.##########">
                  <c:v>803.5</c:v>
                </c:pt>
                <c:pt idx="15" formatCode="#\ ##0.##########">
                  <c:v>1378.6</c:v>
                </c:pt>
                <c:pt idx="16" formatCode="#\ ##0.##########">
                  <c:v>1792.5</c:v>
                </c:pt>
                <c:pt idx="17" formatCode="#\ ##0.##########">
                  <c:v>1971.6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79-E245-AEC2-5B5AC3229EEE}"/>
            </c:ext>
          </c:extLst>
        </c:ser>
        <c:ser>
          <c:idx val="1"/>
          <c:order val="2"/>
          <c:tx>
            <c:v>Latvija</c:v>
          </c:tx>
          <c:spPr>
            <a:ln w="31750" cap="rnd" cmpd="dbl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Data!$F$98:$W$98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Data!$F$100:$W$100</c:f>
              <c:numCache>
                <c:formatCode>#\ ##0.0</c:formatCode>
                <c:ptCount val="18"/>
                <c:pt idx="0">
                  <c:v>610</c:v>
                </c:pt>
                <c:pt idx="1">
                  <c:v>451</c:v>
                </c:pt>
                <c:pt idx="2">
                  <c:v>332</c:v>
                </c:pt>
                <c:pt idx="3">
                  <c:v>380</c:v>
                </c:pt>
                <c:pt idx="4">
                  <c:v>358</c:v>
                </c:pt>
                <c:pt idx="5">
                  <c:v>363</c:v>
                </c:pt>
                <c:pt idx="6">
                  <c:v>416</c:v>
                </c:pt>
                <c:pt idx="7">
                  <c:v>463</c:v>
                </c:pt>
                <c:pt idx="8">
                  <c:v>444</c:v>
                </c:pt>
                <c:pt idx="9">
                  <c:v>370</c:v>
                </c:pt>
                <c:pt idx="10">
                  <c:v>303</c:v>
                </c:pt>
                <c:pt idx="11">
                  <c:v>202</c:v>
                </c:pt>
                <c:pt idx="12">
                  <c:v>145</c:v>
                </c:pt>
                <c:pt idx="13">
                  <c:v>185</c:v>
                </c:pt>
                <c:pt idx="14">
                  <c:v>208</c:v>
                </c:pt>
                <c:pt idx="15">
                  <c:v>172</c:v>
                </c:pt>
                <c:pt idx="16">
                  <c:v>176</c:v>
                </c:pt>
                <c:pt idx="17">
                  <c:v>167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79-E245-AEC2-5B5AC3229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7007311"/>
        <c:axId val="1316592623"/>
      </c:lineChart>
      <c:catAx>
        <c:axId val="1317007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316592623"/>
        <c:crosses val="autoZero"/>
        <c:auto val="1"/>
        <c:lblAlgn val="ctr"/>
        <c:lblOffset val="100"/>
        <c:noMultiLvlLbl val="0"/>
      </c:catAx>
      <c:valAx>
        <c:axId val="1316592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EUR, milj.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LV"/>
            </a:p>
          </c:txPr>
        </c:title>
        <c:numFmt formatCode="#\ 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317007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/>
            </a:pPr>
            <a:r>
              <a:rPr lang="en-US" sz="1400" b="1"/>
              <a:t>Ārvalstu tiešās investīcijas (neto, % no IKP)</a:t>
            </a:r>
          </a:p>
        </c:rich>
      </c:tx>
      <c:layout>
        <c:manualLayout>
          <c:xMode val="edge"/>
          <c:yMode val="edge"/>
          <c:x val="0.33431769271001049"/>
          <c:y val="1.514807073708857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7253192749483904E-2"/>
          <c:y val="9.4146199723757998E-2"/>
          <c:w val="0.90700938072149595"/>
          <c:h val="0.78468922437143296"/>
        </c:manualLayout>
      </c:layout>
      <c:lineChart>
        <c:grouping val="standard"/>
        <c:varyColors val="0"/>
        <c:ser>
          <c:idx val="2"/>
          <c:order val="0"/>
          <c:tx>
            <c:v>EE</c:v>
          </c:tx>
          <c:spPr>
            <a:ln w="28575">
              <a:solidFill>
                <a:schemeClr val="accent1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Dati!$D$7:$U$7</c:f>
              <c:numCache>
                <c:formatCode>0.0%</c:formatCode>
                <c:ptCount val="18"/>
                <c:pt idx="0">
                  <c:v>0.38929171004097746</c:v>
                </c:pt>
                <c:pt idx="1">
                  <c:v>0.47048292941800818</c:v>
                </c:pt>
                <c:pt idx="2">
                  <c:v>0.50799766649934208</c:v>
                </c:pt>
                <c:pt idx="3">
                  <c:v>0.53292637036417612</c:v>
                </c:pt>
                <c:pt idx="4">
                  <c:v>0.53938827640352538</c:v>
                </c:pt>
                <c:pt idx="5">
                  <c:v>0.57473177757368288</c:v>
                </c:pt>
                <c:pt idx="6">
                  <c:v>0.59384452213536554</c:v>
                </c:pt>
                <c:pt idx="7">
                  <c:v>0.56294589950930229</c:v>
                </c:pt>
                <c:pt idx="8">
                  <c:v>0.57114335932218674</c:v>
                </c:pt>
                <c:pt idx="9">
                  <c:v>0.55666821570893366</c:v>
                </c:pt>
                <c:pt idx="10">
                  <c:v>0.56446470109877644</c:v>
                </c:pt>
                <c:pt idx="11">
                  <c:v>0.56100533504729189</c:v>
                </c:pt>
                <c:pt idx="12">
                  <c:v>0.68049089532041362</c:v>
                </c:pt>
                <c:pt idx="13">
                  <c:v>0.67846934979795437</c:v>
                </c:pt>
                <c:pt idx="14">
                  <c:v>0.57626945888393943</c:v>
                </c:pt>
                <c:pt idx="15">
                  <c:v>0.61890210515886468</c:v>
                </c:pt>
                <c:pt idx="16">
                  <c:v>0.54851597457318746</c:v>
                </c:pt>
                <c:pt idx="17">
                  <c:v>0.49646090416330291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73-3F47-ABA4-034C2980B277}"/>
            </c:ext>
          </c:extLst>
        </c:ser>
        <c:ser>
          <c:idx val="0"/>
          <c:order val="1"/>
          <c:tx>
            <c:v>LV</c:v>
          </c:tx>
          <c:spPr>
            <a:ln w="31750" cmpd="dbl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Dati!$D$8:$U$8</c:f>
              <c:numCache>
                <c:formatCode>0.0%</c:formatCode>
                <c:ptCount val="18"/>
                <c:pt idx="0">
                  <c:v>0.31615950126951914</c:v>
                </c:pt>
                <c:pt idx="1">
                  <c:v>0.40072582660567407</c:v>
                </c:pt>
                <c:pt idx="2">
                  <c:v>0.42322532181513983</c:v>
                </c:pt>
                <c:pt idx="3">
                  <c:v>0.45340805147561325</c:v>
                </c:pt>
                <c:pt idx="4">
                  <c:v>0.44097804982393785</c:v>
                </c:pt>
                <c:pt idx="5">
                  <c:v>0.47151884347865619</c:v>
                </c:pt>
                <c:pt idx="6">
                  <c:v>0.4815602992474935</c:v>
                </c:pt>
                <c:pt idx="7">
                  <c:v>0.49885656768150671</c:v>
                </c:pt>
                <c:pt idx="8">
                  <c:v>0.47991280992072888</c:v>
                </c:pt>
                <c:pt idx="9">
                  <c:v>0.49448247498760434</c:v>
                </c:pt>
                <c:pt idx="10">
                  <c:v>0.47241185789282997</c:v>
                </c:pt>
                <c:pt idx="11">
                  <c:v>0.47816822809212972</c:v>
                </c:pt>
                <c:pt idx="12">
                  <c:v>0.50369042201181891</c:v>
                </c:pt>
                <c:pt idx="13">
                  <c:v>0.49244512727745804</c:v>
                </c:pt>
                <c:pt idx="14">
                  <c:v>0.48012258684851494</c:v>
                </c:pt>
                <c:pt idx="15">
                  <c:v>0.4693889930796023</c:v>
                </c:pt>
                <c:pt idx="16">
                  <c:v>0.48604875984876622</c:v>
                </c:pt>
                <c:pt idx="17">
                  <c:v>0.47213093417499108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73-3F47-ABA4-034C2980B277}"/>
            </c:ext>
          </c:extLst>
        </c:ser>
        <c:ser>
          <c:idx val="1"/>
          <c:order val="2"/>
          <c:tx>
            <c:v>LT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Dati!$D$9:$U$9</c:f>
              <c:numCache>
                <c:formatCode>0.0%</c:formatCode>
                <c:ptCount val="18"/>
                <c:pt idx="0">
                  <c:v>0.24539287888847755</c:v>
                </c:pt>
                <c:pt idx="1">
                  <c:v>0.30837303279144346</c:v>
                </c:pt>
                <c:pt idx="2">
                  <c:v>0.34651199780215014</c:v>
                </c:pt>
                <c:pt idx="3">
                  <c:v>0.32000811165761078</c:v>
                </c:pt>
                <c:pt idx="4">
                  <c:v>0.31529403978291476</c:v>
                </c:pt>
                <c:pt idx="5">
                  <c:v>0.32148592074324711</c:v>
                </c:pt>
                <c:pt idx="6">
                  <c:v>0.29927410251551084</c:v>
                </c:pt>
                <c:pt idx="7">
                  <c:v>0.30363214362979329</c:v>
                </c:pt>
                <c:pt idx="8">
                  <c:v>0.30443294427972706</c:v>
                </c:pt>
                <c:pt idx="9">
                  <c:v>0.30160190752839766</c:v>
                </c:pt>
                <c:pt idx="10">
                  <c:v>0.27718434557776933</c:v>
                </c:pt>
                <c:pt idx="11">
                  <c:v>0.29226104404620712</c:v>
                </c:pt>
                <c:pt idx="12">
                  <c:v>0.32841204346597808</c:v>
                </c:pt>
                <c:pt idx="13">
                  <c:v>0.32673239391914177</c:v>
                </c:pt>
                <c:pt idx="14">
                  <c:v>0.33703681066649172</c:v>
                </c:pt>
                <c:pt idx="15">
                  <c:v>0.3210086521253549</c:v>
                </c:pt>
                <c:pt idx="16">
                  <c:v>0.35338282094581769</c:v>
                </c:pt>
                <c:pt idx="17">
                  <c:v>0.36300173277314912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F73-3F47-ABA4-034C2980B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5148248"/>
        <c:axId val="-2145151592"/>
      </c:lineChart>
      <c:catAx>
        <c:axId val="-2145148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LV"/>
          </a:p>
        </c:txPr>
        <c:crossAx val="-2145151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45151592"/>
        <c:scaling>
          <c:orientation val="minMax"/>
          <c:min val="0.2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low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n-LV"/>
          </a:p>
        </c:txPr>
        <c:crossAx val="-2145148248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0.43519101361710699"/>
          <c:y val="0.93885887288147196"/>
          <c:w val="0.17925463205931599"/>
          <c:h val="4.3060933987898002E-2"/>
        </c:manualLayout>
      </c:layout>
      <c:overlay val="0"/>
      <c:spPr>
        <a:solidFill>
          <a:schemeClr val="bg1"/>
        </a:solidFill>
      </c:spPr>
    </c:legend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 MFI aizdevumi privātajam sektoram, % no IKP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Dati!$A$79</c:f>
              <c:strCache>
                <c:ptCount val="1"/>
                <c:pt idx="0">
                  <c:v>EE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numRef>
              <c:f>Dati!$F$1:$U$1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Dati!$F$79:$U$79</c:f>
              <c:numCache>
                <c:formatCode>0.0%</c:formatCode>
                <c:ptCount val="16"/>
                <c:pt idx="0">
                  <c:v>0.95714227570581611</c:v>
                </c:pt>
                <c:pt idx="1">
                  <c:v>0.80576278678047286</c:v>
                </c:pt>
                <c:pt idx="2">
                  <c:v>0.74309157055499653</c:v>
                </c:pt>
                <c:pt idx="3">
                  <c:v>0.71543374801703263</c:v>
                </c:pt>
                <c:pt idx="4">
                  <c:v>0.71002081942098449</c:v>
                </c:pt>
                <c:pt idx="5">
                  <c:v>0.75246657687200447</c:v>
                </c:pt>
                <c:pt idx="6">
                  <c:v>0.77876425255757353</c:v>
                </c:pt>
                <c:pt idx="7">
                  <c:v>0.7233890303132493</c:v>
                </c:pt>
                <c:pt idx="8">
                  <c:v>0.70238477977192348</c:v>
                </c:pt>
                <c:pt idx="9">
                  <c:v>0.67996389447915684</c:v>
                </c:pt>
                <c:pt idx="10">
                  <c:v>0.72435416539539765</c:v>
                </c:pt>
                <c:pt idx="11">
                  <c:v>0.69658827531610357</c:v>
                </c:pt>
                <c:pt idx="12">
                  <c:v>0.68014842607208081</c:v>
                </c:pt>
                <c:pt idx="13">
                  <c:v>0.70215417668316238</c:v>
                </c:pt>
                <c:pt idx="14">
                  <c:v>0.74684360703378116</c:v>
                </c:pt>
                <c:pt idx="15">
                  <c:v>0.78206089263060763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46-1A42-88ED-B32598E4FA85}"/>
            </c:ext>
          </c:extLst>
        </c:ser>
        <c:ser>
          <c:idx val="1"/>
          <c:order val="1"/>
          <c:tx>
            <c:strRef>
              <c:f>Dati!$A$80</c:f>
              <c:strCache>
                <c:ptCount val="1"/>
                <c:pt idx="0">
                  <c:v>LV</c:v>
                </c:pt>
              </c:strCache>
            </c:strRef>
          </c:tx>
          <c:spPr>
            <a:ln w="28575" cmpd="dbl">
              <a:solidFill>
                <a:srgbClr val="800000"/>
              </a:solidFill>
            </a:ln>
          </c:spPr>
          <c:marker>
            <c:symbol val="none"/>
          </c:marker>
          <c:cat>
            <c:numRef>
              <c:f>Dati!$F$1:$U$1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Dati!$F$80:$U$80</c:f>
              <c:numCache>
                <c:formatCode>0.0%</c:formatCode>
                <c:ptCount val="16"/>
                <c:pt idx="0">
                  <c:v>1.0334505639589806</c:v>
                </c:pt>
                <c:pt idx="1">
                  <c:v>0.87632605427228671</c:v>
                </c:pt>
                <c:pt idx="2">
                  <c:v>0.70330827562538489</c:v>
                </c:pt>
                <c:pt idx="3">
                  <c:v>0.6414511069691321</c:v>
                </c:pt>
                <c:pt idx="4">
                  <c:v>0.5708518900419034</c:v>
                </c:pt>
                <c:pt idx="5">
                  <c:v>0.54497289875886001</c:v>
                </c:pt>
                <c:pt idx="6">
                  <c:v>0.55024450775975375</c:v>
                </c:pt>
                <c:pt idx="7">
                  <c:v>0.50620553405260393</c:v>
                </c:pt>
                <c:pt idx="8">
                  <c:v>0.4486136665553716</c:v>
                </c:pt>
                <c:pt idx="9">
                  <c:v>0.4183718334629824</c:v>
                </c:pt>
                <c:pt idx="10">
                  <c:v>0.40480011497281371</c:v>
                </c:pt>
                <c:pt idx="11">
                  <c:v>0.4020592371406092</c:v>
                </c:pt>
                <c:pt idx="12">
                  <c:v>0.38571630454962358</c:v>
                </c:pt>
                <c:pt idx="13">
                  <c:v>0.35688829800678395</c:v>
                </c:pt>
                <c:pt idx="14">
                  <c:v>0.35791332839716322</c:v>
                </c:pt>
                <c:pt idx="15">
                  <c:v>0.36466153181085015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46-1A42-88ED-B32598E4FA85}"/>
            </c:ext>
          </c:extLst>
        </c:ser>
        <c:ser>
          <c:idx val="2"/>
          <c:order val="2"/>
          <c:tx>
            <c:strRef>
              <c:f>Dati!$A$81</c:f>
              <c:strCache>
                <c:ptCount val="1"/>
                <c:pt idx="0">
                  <c:v>LT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numRef>
              <c:f>Dati!$F$1:$U$1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Dati!$F$81:$U$81</c:f>
              <c:numCache>
                <c:formatCode>0.0%</c:formatCode>
                <c:ptCount val="16"/>
                <c:pt idx="0">
                  <c:v>0.62718248660685239</c:v>
                </c:pt>
                <c:pt idx="1">
                  <c:v>0.51792290062575641</c:v>
                </c:pt>
                <c:pt idx="2">
                  <c:v>0.48765959495072259</c:v>
                </c:pt>
                <c:pt idx="3">
                  <c:v>0.4484716407638929</c:v>
                </c:pt>
                <c:pt idx="4">
                  <c:v>0.42405815968646066</c:v>
                </c:pt>
                <c:pt idx="5">
                  <c:v>0.4310816838360394</c:v>
                </c:pt>
                <c:pt idx="6">
                  <c:v>0.45800307567869725</c:v>
                </c:pt>
                <c:pt idx="7">
                  <c:v>0.43690537580485683</c:v>
                </c:pt>
                <c:pt idx="8">
                  <c:v>0.43027461836795988</c:v>
                </c:pt>
                <c:pt idx="9">
                  <c:v>0.41795967440575804</c:v>
                </c:pt>
                <c:pt idx="10">
                  <c:v>0.39431329404789855</c:v>
                </c:pt>
                <c:pt idx="11">
                  <c:v>0.39887778152007353</c:v>
                </c:pt>
                <c:pt idx="12">
                  <c:v>0.48657520523664632</c:v>
                </c:pt>
                <c:pt idx="13">
                  <c:v>0.46597682898932952</c:v>
                </c:pt>
                <c:pt idx="14">
                  <c:v>0.52192383937455222</c:v>
                </c:pt>
                <c:pt idx="15">
                  <c:v>0.5795295402217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46-1A42-88ED-B32598E4F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5198632"/>
        <c:axId val="-2145201704"/>
      </c:lineChart>
      <c:catAx>
        <c:axId val="-2145198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145201704"/>
        <c:crosses val="autoZero"/>
        <c:auto val="1"/>
        <c:lblAlgn val="ctr"/>
        <c:lblOffset val="100"/>
        <c:noMultiLvlLbl val="0"/>
      </c:catAx>
      <c:valAx>
        <c:axId val="-214520170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-2145198632"/>
        <c:crosses val="autoZero"/>
        <c:crossBetween val="between"/>
        <c:majorUnit val="0.3"/>
      </c:valAx>
      <c:spPr>
        <a:noFill/>
        <a:ln>
          <a:noFill/>
        </a:ln>
      </c:spPr>
    </c:plotArea>
    <c:legend>
      <c:legendPos val="b"/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noFill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/>
              <a:t>IKP uz iedzīvotāju, % no ES-27 vidējā, PPS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Bulgārija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 1'!$B$45:$S$45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'Sheet 1'!$B$55:$S$55</c:f>
              <c:numCache>
                <c:formatCode>0</c:formatCode>
                <c:ptCount val="18"/>
                <c:pt idx="0">
                  <c:v>43.094956457176231</c:v>
                </c:pt>
                <c:pt idx="1">
                  <c:v>43.391542839679303</c:v>
                </c:pt>
                <c:pt idx="2">
                  <c:v>44.283726709400163</c:v>
                </c:pt>
                <c:pt idx="3">
                  <c:v>45.349284295592525</c:v>
                </c:pt>
                <c:pt idx="4">
                  <c:v>46.671402711467159</c:v>
                </c:pt>
                <c:pt idx="5">
                  <c:v>46.447314607550446</c:v>
                </c:pt>
                <c:pt idx="6">
                  <c:v>48.030719939904394</c:v>
                </c:pt>
                <c:pt idx="7">
                  <c:v>48.878549490372983</c:v>
                </c:pt>
                <c:pt idx="8">
                  <c:v>50.580660903794239</c:v>
                </c:pt>
                <c:pt idx="9">
                  <c:v>51.695986300473727</c:v>
                </c:pt>
                <c:pt idx="10">
                  <c:v>53.108975665165957</c:v>
                </c:pt>
                <c:pt idx="11">
                  <c:v>54.920691773783695</c:v>
                </c:pt>
                <c:pt idx="12">
                  <c:v>57.268419896339395</c:v>
                </c:pt>
                <c:pt idx="13">
                  <c:v>59.370716437071167</c:v>
                </c:pt>
                <c:pt idx="14">
                  <c:v>62.033826083120644</c:v>
                </c:pt>
                <c:pt idx="15">
                  <c:v>63.192545840830185</c:v>
                </c:pt>
                <c:pt idx="16">
                  <c:v>65.834670757329107</c:v>
                </c:pt>
                <c:pt idx="17">
                  <c:v>68.161937005256874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24-C440-9032-84265E767D5C}"/>
            </c:ext>
          </c:extLst>
        </c:ser>
        <c:ser>
          <c:idx val="1"/>
          <c:order val="1"/>
          <c:tx>
            <c:v>Igaunija</c:v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'Sheet 1'!$B$45:$S$45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'Sheet 1'!$B$56:$S$56</c:f>
              <c:numCache>
                <c:formatCode>0</c:formatCode>
                <c:ptCount val="18"/>
                <c:pt idx="0">
                  <c:v>69.62471372703753</c:v>
                </c:pt>
                <c:pt idx="1">
                  <c:v>63.78883787304612</c:v>
                </c:pt>
                <c:pt idx="2">
                  <c:v>65.11711261534839</c:v>
                </c:pt>
                <c:pt idx="3">
                  <c:v>70.872880654252555</c:v>
                </c:pt>
                <c:pt idx="4">
                  <c:v>74.452203136033759</c:v>
                </c:pt>
                <c:pt idx="5">
                  <c:v>76.390350753331077</c:v>
                </c:pt>
                <c:pt idx="6">
                  <c:v>78.42514231199155</c:v>
                </c:pt>
                <c:pt idx="7">
                  <c:v>76.98084064393943</c:v>
                </c:pt>
                <c:pt idx="8">
                  <c:v>77.885781817025602</c:v>
                </c:pt>
                <c:pt idx="9">
                  <c:v>80.039823875505732</c:v>
                </c:pt>
                <c:pt idx="10">
                  <c:v>82.329225978484402</c:v>
                </c:pt>
                <c:pt idx="11">
                  <c:v>83.410258299423091</c:v>
                </c:pt>
                <c:pt idx="12">
                  <c:v>85.198263915940814</c:v>
                </c:pt>
                <c:pt idx="13">
                  <c:v>84.909133847240682</c:v>
                </c:pt>
                <c:pt idx="14">
                  <c:v>83.083030530691133</c:v>
                </c:pt>
                <c:pt idx="15">
                  <c:v>79.754303772507001</c:v>
                </c:pt>
                <c:pt idx="16">
                  <c:v>78.91703910204528</c:v>
                </c:pt>
                <c:pt idx="17">
                  <c:v>79.577860557117432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24-C440-9032-84265E767D5C}"/>
            </c:ext>
          </c:extLst>
        </c:ser>
        <c:ser>
          <c:idx val="2"/>
          <c:order val="2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'Sheet 1'!$B$45:$S$45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'Sheet 1'!$B$57:$S$57</c:f>
              <c:numCache>
                <c:formatCode>0</c:formatCode>
                <c:ptCount val="18"/>
                <c:pt idx="0">
                  <c:v>56.941729897402503</c:v>
                </c:pt>
                <c:pt idx="1">
                  <c:v>51.62033222701762</c:v>
                </c:pt>
                <c:pt idx="2">
                  <c:v>52.322524626851596</c:v>
                </c:pt>
                <c:pt idx="3">
                  <c:v>53.64113113455857</c:v>
                </c:pt>
                <c:pt idx="4">
                  <c:v>58.272580511086773</c:v>
                </c:pt>
                <c:pt idx="5">
                  <c:v>60.069094389592806</c:v>
                </c:pt>
                <c:pt idx="6">
                  <c:v>61.319341161799855</c:v>
                </c:pt>
                <c:pt idx="7">
                  <c:v>62.427529046079414</c:v>
                </c:pt>
                <c:pt idx="8">
                  <c:v>62.914760336153385</c:v>
                </c:pt>
                <c:pt idx="9">
                  <c:v>64.074711906510089</c:v>
                </c:pt>
                <c:pt idx="10">
                  <c:v>66.020943265042831</c:v>
                </c:pt>
                <c:pt idx="11">
                  <c:v>66.091578721208649</c:v>
                </c:pt>
                <c:pt idx="12">
                  <c:v>68.537939157691682</c:v>
                </c:pt>
                <c:pt idx="13">
                  <c:v>70.777157204628736</c:v>
                </c:pt>
                <c:pt idx="14">
                  <c:v>69.000836955333426</c:v>
                </c:pt>
                <c:pt idx="15">
                  <c:v>69.708688857799913</c:v>
                </c:pt>
                <c:pt idx="16">
                  <c:v>68.866142341500364</c:v>
                </c:pt>
                <c:pt idx="17">
                  <c:v>71.016440175410736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24-C440-9032-84265E767D5C}"/>
            </c:ext>
          </c:extLst>
        </c:ser>
        <c:ser>
          <c:idx val="3"/>
          <c:order val="3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'Sheet 1'!$B$45:$S$45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'Sheet 1'!$B$58:$S$58</c:f>
              <c:numCache>
                <c:formatCode>0</c:formatCode>
                <c:ptCount val="18"/>
                <c:pt idx="0">
                  <c:v>63.373331006628376</c:v>
                </c:pt>
                <c:pt idx="1">
                  <c:v>56.641610137977807</c:v>
                </c:pt>
                <c:pt idx="2">
                  <c:v>59.810398047034987</c:v>
                </c:pt>
                <c:pt idx="3">
                  <c:v>65.375949195577732</c:v>
                </c:pt>
                <c:pt idx="4">
                  <c:v>69.830372690330549</c:v>
                </c:pt>
                <c:pt idx="5">
                  <c:v>73.032509625409347</c:v>
                </c:pt>
                <c:pt idx="6">
                  <c:v>74.768192650703497</c:v>
                </c:pt>
                <c:pt idx="7">
                  <c:v>74.616431879737021</c:v>
                </c:pt>
                <c:pt idx="8">
                  <c:v>75.026917804909061</c:v>
                </c:pt>
                <c:pt idx="9">
                  <c:v>77.811486054814537</c:v>
                </c:pt>
                <c:pt idx="10">
                  <c:v>80.75971153860813</c:v>
                </c:pt>
                <c:pt idx="11">
                  <c:v>83.233461853471226</c:v>
                </c:pt>
                <c:pt idx="12">
                  <c:v>86.394341228149372</c:v>
                </c:pt>
                <c:pt idx="13">
                  <c:v>88.018310156691342</c:v>
                </c:pt>
                <c:pt idx="14">
                  <c:v>86.514278375279531</c:v>
                </c:pt>
                <c:pt idx="15">
                  <c:v>85.799077010351994</c:v>
                </c:pt>
                <c:pt idx="16">
                  <c:v>87.371480397258708</c:v>
                </c:pt>
                <c:pt idx="17">
                  <c:v>87.029553283487786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24-C440-9032-84265E767D5C}"/>
            </c:ext>
          </c:extLst>
        </c:ser>
        <c:ser>
          <c:idx val="4"/>
          <c:order val="4"/>
          <c:tx>
            <c:v>Rumānija</c:v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'Sheet 1'!$B$45:$S$45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'Sheet 1'!$B$59:$S$59</c:f>
              <c:numCache>
                <c:formatCode>0</c:formatCode>
                <c:ptCount val="18"/>
                <c:pt idx="0">
                  <c:v>51.290122468294598</c:v>
                </c:pt>
                <c:pt idx="1">
                  <c:v>51.854517494033061</c:v>
                </c:pt>
                <c:pt idx="2">
                  <c:v>52.35597583184358</c:v>
                </c:pt>
                <c:pt idx="3">
                  <c:v>54.151098362577407</c:v>
                </c:pt>
                <c:pt idx="4">
                  <c:v>56.295915218467186</c:v>
                </c:pt>
                <c:pt idx="5">
                  <c:v>54.089030159327457</c:v>
                </c:pt>
                <c:pt idx="6">
                  <c:v>55.064117064079333</c:v>
                </c:pt>
                <c:pt idx="7">
                  <c:v>55.917570005604468</c:v>
                </c:pt>
                <c:pt idx="8">
                  <c:v>58.271183677994784</c:v>
                </c:pt>
                <c:pt idx="9">
                  <c:v>62.398441533062964</c:v>
                </c:pt>
                <c:pt idx="10">
                  <c:v>64.993692055357357</c:v>
                </c:pt>
                <c:pt idx="11">
                  <c:v>68.505773699468733</c:v>
                </c:pt>
                <c:pt idx="12">
                  <c:v>71.479579191436045</c:v>
                </c:pt>
                <c:pt idx="13">
                  <c:v>71.910671987459651</c:v>
                </c:pt>
                <c:pt idx="14">
                  <c:v>71.681249325177447</c:v>
                </c:pt>
                <c:pt idx="15">
                  <c:v>74.816295962594808</c:v>
                </c:pt>
                <c:pt idx="16">
                  <c:v>76.95185999278273</c:v>
                </c:pt>
                <c:pt idx="17">
                  <c:v>77.836006044938514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924-C440-9032-84265E767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5965488"/>
        <c:axId val="816097600"/>
      </c:lineChart>
      <c:catAx>
        <c:axId val="81596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816097600"/>
        <c:crosses val="autoZero"/>
        <c:auto val="1"/>
        <c:lblAlgn val="ctr"/>
        <c:lblOffset val="100"/>
        <c:noMultiLvlLbl val="0"/>
      </c:catAx>
      <c:valAx>
        <c:axId val="81609760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81596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b="1"/>
              <a:t>Privātsektora parādi, % no IKP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Dati!$Y$92:$AR$92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strCache>
            </c:strRef>
          </c:cat>
          <c:val>
            <c:numRef>
              <c:f>Dati!$Y$94:$AR$94</c:f>
              <c:numCache>
                <c:formatCode>#\ ##0.##########</c:formatCode>
                <c:ptCount val="20"/>
                <c:pt idx="0">
                  <c:v>130.6</c:v>
                </c:pt>
                <c:pt idx="1">
                  <c:v>136.6</c:v>
                </c:pt>
                <c:pt idx="2">
                  <c:v>148.19999999999999</c:v>
                </c:pt>
                <c:pt idx="3">
                  <c:v>159.80000000000001</c:v>
                </c:pt>
                <c:pt idx="4">
                  <c:v>148.6</c:v>
                </c:pt>
                <c:pt idx="5" formatCode="#\ ##0.0">
                  <c:v>133</c:v>
                </c:pt>
                <c:pt idx="6">
                  <c:v>128.19999999999999</c:v>
                </c:pt>
                <c:pt idx="7">
                  <c:v>125.3</c:v>
                </c:pt>
                <c:pt idx="8" formatCode="#\ ##0.0">
                  <c:v>126</c:v>
                </c:pt>
                <c:pt idx="9">
                  <c:v>123.1</c:v>
                </c:pt>
                <c:pt idx="10">
                  <c:v>120.6</c:v>
                </c:pt>
                <c:pt idx="11">
                  <c:v>115.2</c:v>
                </c:pt>
                <c:pt idx="12">
                  <c:v>112.4</c:v>
                </c:pt>
                <c:pt idx="13">
                  <c:v>112.6</c:v>
                </c:pt>
                <c:pt idx="14">
                  <c:v>120.2</c:v>
                </c:pt>
                <c:pt idx="15">
                  <c:v>112.8</c:v>
                </c:pt>
                <c:pt idx="16" formatCode="#\ ##0.0">
                  <c:v>111</c:v>
                </c:pt>
                <c:pt idx="17" formatCode="#\ ##0.0">
                  <c:v>117.1</c:v>
                </c:pt>
                <c:pt idx="18" formatCode="General">
                  <c:v>122.3</c:v>
                </c:pt>
                <c:pt idx="19" formatCode="General">
                  <c:v>122.1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DB-474C-A1DF-688B31ECAA29}"/>
            </c:ext>
          </c:extLst>
        </c:ser>
        <c:ser>
          <c:idx val="1"/>
          <c:order val="1"/>
          <c:tx>
            <c:v>LV</c:v>
          </c:tx>
          <c:spPr>
            <a:ln w="28575" cap="rnd" cmpd="dbl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Dati!$Y$92:$AR$92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strCache>
            </c:strRef>
          </c:cat>
          <c:val>
            <c:numRef>
              <c:f>Dati!$Y$95:$AR$95</c:f>
              <c:numCache>
                <c:formatCode>#\ ##0.0</c:formatCode>
                <c:ptCount val="20"/>
                <c:pt idx="0" formatCode="#\ ##0.##########">
                  <c:v>111.7</c:v>
                </c:pt>
                <c:pt idx="1">
                  <c:v>116</c:v>
                </c:pt>
                <c:pt idx="2" formatCode="#\ ##0.##########">
                  <c:v>119.6</c:v>
                </c:pt>
                <c:pt idx="3" formatCode="#\ ##0.##########">
                  <c:v>142.1</c:v>
                </c:pt>
                <c:pt idx="4" formatCode="#\ ##0.##########">
                  <c:v>141.80000000000001</c:v>
                </c:pt>
                <c:pt idx="5" formatCode="#\ ##0.##########">
                  <c:v>136.1</c:v>
                </c:pt>
                <c:pt idx="6" formatCode="#\ ##0.##########">
                  <c:v>114.7</c:v>
                </c:pt>
                <c:pt idx="7">
                  <c:v>107</c:v>
                </c:pt>
                <c:pt idx="8" formatCode="#\ ##0.##########">
                  <c:v>99.6</c:v>
                </c:pt>
                <c:pt idx="9" formatCode="#\ ##0.##########">
                  <c:v>91.2</c:v>
                </c:pt>
                <c:pt idx="10" formatCode="#\ ##0.##########">
                  <c:v>93.4</c:v>
                </c:pt>
                <c:pt idx="11" formatCode="#\ ##0.##########">
                  <c:v>89.9</c:v>
                </c:pt>
                <c:pt idx="12" formatCode="#\ ##0.##########">
                  <c:v>83.5</c:v>
                </c:pt>
                <c:pt idx="13" formatCode="#\ ##0.##########">
                  <c:v>80.599999999999994</c:v>
                </c:pt>
                <c:pt idx="14" formatCode="#\ ##0.##########">
                  <c:v>78.8</c:v>
                </c:pt>
                <c:pt idx="15" formatCode="#\ ##0.##########">
                  <c:v>72.3</c:v>
                </c:pt>
                <c:pt idx="16" formatCode="#\ ##0.##########">
                  <c:v>68.400000000000006</c:v>
                </c:pt>
                <c:pt idx="17" formatCode="#\ ##0.##########">
                  <c:v>66.5</c:v>
                </c:pt>
                <c:pt idx="18" formatCode="General">
                  <c:v>66.3</c:v>
                </c:pt>
                <c:pt idx="19" formatCode="General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3DB-474C-A1DF-688B31ECAA29}"/>
            </c:ext>
          </c:extLst>
        </c:ser>
        <c:ser>
          <c:idx val="2"/>
          <c:order val="2"/>
          <c:tx>
            <c:v>LT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Dati!$Y$92:$AR$92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strCache>
            </c:strRef>
          </c:cat>
          <c:val>
            <c:numRef>
              <c:f>Dati!$Y$96:$AR$96</c:f>
              <c:numCache>
                <c:formatCode>#\ ##0.##########</c:formatCode>
                <c:ptCount val="20"/>
                <c:pt idx="0">
                  <c:v>64.900000000000006</c:v>
                </c:pt>
                <c:pt idx="1">
                  <c:v>83.1</c:v>
                </c:pt>
                <c:pt idx="2">
                  <c:v>84.3</c:v>
                </c:pt>
                <c:pt idx="3">
                  <c:v>86.5</c:v>
                </c:pt>
                <c:pt idx="4">
                  <c:v>79.5</c:v>
                </c:pt>
                <c:pt idx="5">
                  <c:v>70.5</c:v>
                </c:pt>
                <c:pt idx="6">
                  <c:v>66.8</c:v>
                </c:pt>
                <c:pt idx="7" formatCode="#\ ##0.0">
                  <c:v>64</c:v>
                </c:pt>
                <c:pt idx="8">
                  <c:v>60.1</c:v>
                </c:pt>
                <c:pt idx="9">
                  <c:v>61.2</c:v>
                </c:pt>
                <c:pt idx="10">
                  <c:v>64.7</c:v>
                </c:pt>
                <c:pt idx="11">
                  <c:v>65.7</c:v>
                </c:pt>
                <c:pt idx="12">
                  <c:v>65.900000000000006</c:v>
                </c:pt>
                <c:pt idx="13">
                  <c:v>65.599999999999994</c:v>
                </c:pt>
                <c:pt idx="14">
                  <c:v>63.5</c:v>
                </c:pt>
                <c:pt idx="15">
                  <c:v>63.7</c:v>
                </c:pt>
                <c:pt idx="16" formatCode="#\ ##0.0">
                  <c:v>61.3</c:v>
                </c:pt>
                <c:pt idx="17">
                  <c:v>61.6</c:v>
                </c:pt>
                <c:pt idx="18" formatCode="General">
                  <c:v>63.4</c:v>
                </c:pt>
                <c:pt idx="19" formatCode="General">
                  <c:v>67.099999999999994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3DB-474C-A1DF-688B31ECAA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0348368"/>
        <c:axId val="1090350096"/>
      </c:lineChart>
      <c:catAx>
        <c:axId val="109034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090350096"/>
        <c:crosses val="autoZero"/>
        <c:auto val="1"/>
        <c:lblAlgn val="ctr"/>
        <c:lblOffset val="100"/>
        <c:noMultiLvlLbl val="0"/>
      </c:catAx>
      <c:valAx>
        <c:axId val="109035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09034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/>
            </a:pPr>
            <a:r>
              <a:rPr lang="en-US" sz="1400" b="1"/>
              <a:t>Valdības parāds (% no IKP)</a:t>
            </a:r>
          </a:p>
        </c:rich>
      </c:tx>
      <c:layout>
        <c:manualLayout>
          <c:xMode val="edge"/>
          <c:yMode val="edge"/>
          <c:x val="0.39022678562014262"/>
          <c:y val="1.514807073708857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7253192749483904E-2"/>
          <c:y val="9.4146199723757998E-2"/>
          <c:w val="0.90700938072149595"/>
          <c:h val="0.78468922437143296"/>
        </c:manualLayout>
      </c:layout>
      <c:lineChart>
        <c:grouping val="standard"/>
        <c:varyColors val="0"/>
        <c:ser>
          <c:idx val="2"/>
          <c:order val="0"/>
          <c:tx>
            <c:v>EE</c:v>
          </c:tx>
          <c:spPr>
            <a:ln w="28575">
              <a:solidFill>
                <a:schemeClr val="accent1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Dati!$D$11:$U$11</c:f>
              <c:numCache>
                <c:formatCode>#,##0</c:formatCode>
                <c:ptCount val="18"/>
                <c:pt idx="0">
                  <c:v>4.7</c:v>
                </c:pt>
                <c:pt idx="1">
                  <c:v>8</c:v>
                </c:pt>
                <c:pt idx="2">
                  <c:v>8</c:v>
                </c:pt>
                <c:pt idx="3">
                  <c:v>7.6</c:v>
                </c:pt>
                <c:pt idx="4">
                  <c:v>11.1</c:v>
                </c:pt>
                <c:pt idx="5">
                  <c:v>11.4</c:v>
                </c:pt>
                <c:pt idx="6">
                  <c:v>11.6</c:v>
                </c:pt>
                <c:pt idx="7">
                  <c:v>10.8</c:v>
                </c:pt>
                <c:pt idx="8">
                  <c:v>10.199999999999999</c:v>
                </c:pt>
                <c:pt idx="9">
                  <c:v>9.4</c:v>
                </c:pt>
                <c:pt idx="10">
                  <c:v>8.5</c:v>
                </c:pt>
                <c:pt idx="11">
                  <c:v>9</c:v>
                </c:pt>
                <c:pt idx="12">
                  <c:v>19.100000000000001</c:v>
                </c:pt>
                <c:pt idx="13">
                  <c:v>18.399999999999999</c:v>
                </c:pt>
                <c:pt idx="14">
                  <c:v>19.2</c:v>
                </c:pt>
                <c:pt idx="15">
                  <c:v>20.2</c:v>
                </c:pt>
                <c:pt idx="16">
                  <c:v>23.5</c:v>
                </c:pt>
                <c:pt idx="17" formatCode="0">
                  <c:v>24.1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34-224E-B03D-5D5A9B983ED2}"/>
            </c:ext>
          </c:extLst>
        </c:ser>
        <c:ser>
          <c:idx val="0"/>
          <c:order val="1"/>
          <c:tx>
            <c:v>LV</c:v>
          </c:tx>
          <c:spPr>
            <a:ln w="28575" cmpd="dbl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Dati!$D$12:$U$12</c:f>
              <c:numCache>
                <c:formatCode>#,##0</c:formatCode>
                <c:ptCount val="18"/>
                <c:pt idx="0">
                  <c:v>19.5</c:v>
                </c:pt>
                <c:pt idx="1">
                  <c:v>38</c:v>
                </c:pt>
                <c:pt idx="2">
                  <c:v>48.6</c:v>
                </c:pt>
                <c:pt idx="3">
                  <c:v>46.6</c:v>
                </c:pt>
                <c:pt idx="4">
                  <c:v>44</c:v>
                </c:pt>
                <c:pt idx="5">
                  <c:v>41.8</c:v>
                </c:pt>
                <c:pt idx="6">
                  <c:v>43.1</c:v>
                </c:pt>
                <c:pt idx="7">
                  <c:v>38.299999999999997</c:v>
                </c:pt>
                <c:pt idx="8">
                  <c:v>41.7</c:v>
                </c:pt>
                <c:pt idx="9">
                  <c:v>40.299999999999997</c:v>
                </c:pt>
                <c:pt idx="10">
                  <c:v>38.299999999999997</c:v>
                </c:pt>
                <c:pt idx="11">
                  <c:v>37.9</c:v>
                </c:pt>
                <c:pt idx="12">
                  <c:v>44</c:v>
                </c:pt>
                <c:pt idx="13">
                  <c:v>45.9</c:v>
                </c:pt>
                <c:pt idx="14">
                  <c:v>44.4</c:v>
                </c:pt>
                <c:pt idx="15">
                  <c:v>44.4</c:v>
                </c:pt>
                <c:pt idx="16">
                  <c:v>46.6</c:v>
                </c:pt>
                <c:pt idx="17" formatCode="0">
                  <c:v>46.9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34-224E-B03D-5D5A9B983ED2}"/>
            </c:ext>
          </c:extLst>
        </c:ser>
        <c:ser>
          <c:idx val="1"/>
          <c:order val="2"/>
          <c:tx>
            <c:v>LT</c:v>
          </c:tx>
          <c:spPr>
            <a:ln w="28575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Dati!$D$13:$U$13</c:f>
              <c:numCache>
                <c:formatCode>#,##0</c:formatCode>
                <c:ptCount val="18"/>
                <c:pt idx="0">
                  <c:v>14.6</c:v>
                </c:pt>
                <c:pt idx="1">
                  <c:v>27.9</c:v>
                </c:pt>
                <c:pt idx="2">
                  <c:v>36.700000000000003</c:v>
                </c:pt>
                <c:pt idx="3">
                  <c:v>37.4</c:v>
                </c:pt>
                <c:pt idx="4">
                  <c:v>39.9</c:v>
                </c:pt>
                <c:pt idx="5">
                  <c:v>38.9</c:v>
                </c:pt>
                <c:pt idx="6">
                  <c:v>40.700000000000003</c:v>
                </c:pt>
                <c:pt idx="7">
                  <c:v>42.4</c:v>
                </c:pt>
                <c:pt idx="8">
                  <c:v>39.799999999999997</c:v>
                </c:pt>
                <c:pt idx="9">
                  <c:v>39.1</c:v>
                </c:pt>
                <c:pt idx="10">
                  <c:v>33.299999999999997</c:v>
                </c:pt>
                <c:pt idx="11">
                  <c:v>35.6</c:v>
                </c:pt>
                <c:pt idx="12">
                  <c:v>45.9</c:v>
                </c:pt>
                <c:pt idx="13">
                  <c:v>43.3</c:v>
                </c:pt>
                <c:pt idx="14">
                  <c:v>38.299999999999997</c:v>
                </c:pt>
                <c:pt idx="15">
                  <c:v>37.1</c:v>
                </c:pt>
                <c:pt idx="16">
                  <c:v>38</c:v>
                </c:pt>
                <c:pt idx="17" formatCode="0">
                  <c:v>39.5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34-224E-B03D-5D5A9B983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5309784"/>
        <c:axId val="-2145313128"/>
      </c:lineChart>
      <c:catAx>
        <c:axId val="-2145309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LV"/>
          </a:p>
        </c:txPr>
        <c:crossAx val="-2145313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453131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\ ##0" sourceLinked="0"/>
        <c:majorTickMark val="out"/>
        <c:minorTickMark val="none"/>
        <c:tickLblPos val="low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n-LV"/>
          </a:p>
        </c:txPr>
        <c:crossAx val="-2145309784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0.43519101361710699"/>
          <c:y val="0.93885887288147196"/>
          <c:w val="0.17925463205931599"/>
          <c:h val="4.3060933987898002E-2"/>
        </c:manualLayout>
      </c:layout>
      <c:overlay val="0"/>
      <c:spPr>
        <a:solidFill>
          <a:schemeClr val="bg1"/>
        </a:solidFill>
      </c:spPr>
    </c:legend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Nodarbinātības izmaiņas (2009.g.=100%; 20-64 gadi)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Dati!$A$128</c:f>
              <c:strCache>
                <c:ptCount val="1"/>
                <c:pt idx="0">
                  <c:v>EE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numRef>
              <c:f>Dati!$E$1:$U$1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Dati!$E$128:$U$128</c:f>
              <c:numCache>
                <c:formatCode>0%</c:formatCode>
                <c:ptCount val="17"/>
                <c:pt idx="0">
                  <c:v>1</c:v>
                </c:pt>
                <c:pt idx="1">
                  <c:v>0.85967917769817781</c:v>
                </c:pt>
                <c:pt idx="2">
                  <c:v>0.90484348232362555</c:v>
                </c:pt>
                <c:pt idx="3">
                  <c:v>0.92353216009967287</c:v>
                </c:pt>
                <c:pt idx="4">
                  <c:v>0.93287649898769653</c:v>
                </c:pt>
                <c:pt idx="5">
                  <c:v>0.93599127861703779</c:v>
                </c:pt>
                <c:pt idx="6">
                  <c:v>0.94377822769039088</c:v>
                </c:pt>
                <c:pt idx="7">
                  <c:v>0.94377822769039088</c:v>
                </c:pt>
                <c:pt idx="8">
                  <c:v>0.96246690546643821</c:v>
                </c:pt>
                <c:pt idx="9">
                  <c:v>0.96558168509577946</c:v>
                </c:pt>
                <c:pt idx="10">
                  <c:v>0.97336863416913255</c:v>
                </c:pt>
                <c:pt idx="11">
                  <c:v>0.95467995639308512</c:v>
                </c:pt>
                <c:pt idx="12">
                  <c:v>0.95156517676374397</c:v>
                </c:pt>
                <c:pt idx="13">
                  <c:v>0.97959819342781496</c:v>
                </c:pt>
                <c:pt idx="14">
                  <c:v>1.0060738202772153</c:v>
                </c:pt>
                <c:pt idx="15">
                  <c:v>1.0045164304625447</c:v>
                </c:pt>
                <c:pt idx="16">
                  <c:v>0.99672948138919171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EE-3E4D-8483-7CFB39505BD1}"/>
            </c:ext>
          </c:extLst>
        </c:ser>
        <c:ser>
          <c:idx val="1"/>
          <c:order val="1"/>
          <c:tx>
            <c:strRef>
              <c:f>Dati!$A$129</c:f>
              <c:strCache>
                <c:ptCount val="1"/>
                <c:pt idx="0">
                  <c:v>LV</c:v>
                </c:pt>
              </c:strCache>
            </c:strRef>
          </c:tx>
          <c:spPr>
            <a:ln w="28575" cmpd="dbl">
              <a:solidFill>
                <a:srgbClr val="800000"/>
              </a:solidFill>
            </a:ln>
          </c:spPr>
          <c:marker>
            <c:symbol val="none"/>
          </c:marker>
          <c:cat>
            <c:numRef>
              <c:f>Dati!$E$1:$U$1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Dati!$E$129:$U$129</c:f>
              <c:numCache>
                <c:formatCode>0%</c:formatCode>
                <c:ptCount val="17"/>
                <c:pt idx="0">
                  <c:v>1</c:v>
                </c:pt>
                <c:pt idx="1">
                  <c:v>0.77719961708701801</c:v>
                </c:pt>
                <c:pt idx="2">
                  <c:v>0.78952107443108044</c:v>
                </c:pt>
                <c:pt idx="3">
                  <c:v>0.8008947273640612</c:v>
                </c:pt>
                <c:pt idx="4">
                  <c:v>0.81321618470812373</c:v>
                </c:pt>
                <c:pt idx="5">
                  <c:v>0.8075293582416333</c:v>
                </c:pt>
                <c:pt idx="6">
                  <c:v>0.81700740235245062</c:v>
                </c:pt>
                <c:pt idx="7">
                  <c:v>0.80942496706379674</c:v>
                </c:pt>
                <c:pt idx="8">
                  <c:v>0.80942496706379674</c:v>
                </c:pt>
                <c:pt idx="9">
                  <c:v>0.82174642440785928</c:v>
                </c:pt>
                <c:pt idx="10">
                  <c:v>0.81700740235245062</c:v>
                </c:pt>
                <c:pt idx="11">
                  <c:v>0.80184253177514297</c:v>
                </c:pt>
                <c:pt idx="12">
                  <c:v>0.7743562038537728</c:v>
                </c:pt>
                <c:pt idx="13">
                  <c:v>0.78952107443108044</c:v>
                </c:pt>
                <c:pt idx="14">
                  <c:v>0.78478205237567178</c:v>
                </c:pt>
                <c:pt idx="15">
                  <c:v>0.77625181267593624</c:v>
                </c:pt>
                <c:pt idx="16">
                  <c:v>0.77814742149809968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EE-3E4D-8483-7CFB39505BD1}"/>
            </c:ext>
          </c:extLst>
        </c:ser>
        <c:ser>
          <c:idx val="2"/>
          <c:order val="2"/>
          <c:tx>
            <c:strRef>
              <c:f>Dati!$A$130</c:f>
              <c:strCache>
                <c:ptCount val="1"/>
                <c:pt idx="0">
                  <c:v>LT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numRef>
              <c:f>Dati!$E$1:$U$1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Dati!$E$130:$U$130</c:f>
              <c:numCache>
                <c:formatCode>0%</c:formatCode>
                <c:ptCount val="17"/>
                <c:pt idx="0">
                  <c:v>1</c:v>
                </c:pt>
                <c:pt idx="1">
                  <c:v>0.85455717127567166</c:v>
                </c:pt>
                <c:pt idx="2">
                  <c:v>0.85525762797343863</c:v>
                </c:pt>
                <c:pt idx="3">
                  <c:v>0.86856630523101053</c:v>
                </c:pt>
                <c:pt idx="4">
                  <c:v>0.88117452579081557</c:v>
                </c:pt>
                <c:pt idx="5">
                  <c:v>0.89868594323498918</c:v>
                </c:pt>
                <c:pt idx="6">
                  <c:v>0.90779188030595948</c:v>
                </c:pt>
                <c:pt idx="7">
                  <c:v>0.91689781737692966</c:v>
                </c:pt>
                <c:pt idx="8">
                  <c:v>0.90779188030595948</c:v>
                </c:pt>
                <c:pt idx="9">
                  <c:v>0.91969964416799743</c:v>
                </c:pt>
                <c:pt idx="10">
                  <c:v>0.9204001008657644</c:v>
                </c:pt>
                <c:pt idx="11">
                  <c:v>0.90358914011935776</c:v>
                </c:pt>
                <c:pt idx="12">
                  <c:v>0.91199462049256108</c:v>
                </c:pt>
                <c:pt idx="13">
                  <c:v>0.9428147151943066</c:v>
                </c:pt>
                <c:pt idx="14">
                  <c:v>0.95262110896304386</c:v>
                </c:pt>
                <c:pt idx="15">
                  <c:v>0.96522932952284879</c:v>
                </c:pt>
                <c:pt idx="16">
                  <c:v>0.96873161301168353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4EE-3E4D-8483-7CFB39505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1737704"/>
        <c:axId val="-2141734648"/>
      </c:lineChart>
      <c:catAx>
        <c:axId val="-2141737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2141734648"/>
        <c:crosses val="autoZero"/>
        <c:auto val="1"/>
        <c:lblAlgn val="ctr"/>
        <c:lblOffset val="100"/>
        <c:noMultiLvlLbl val="0"/>
      </c:catAx>
      <c:valAx>
        <c:axId val="-2141734648"/>
        <c:scaling>
          <c:orientation val="minMax"/>
          <c:min val="0.60000000000000009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-2141737704"/>
        <c:crosses val="autoZero"/>
        <c:crossBetween val="between"/>
        <c:majorUnit val="0.1"/>
      </c:valAx>
      <c:spPr>
        <a:noFill/>
        <a:ln>
          <a:noFill/>
        </a:ln>
      </c:spPr>
    </c:plotArea>
    <c:legend>
      <c:legendPos val="b"/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noFill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Iedzīvotāju skaita izmaiņas (2006.g.=100%)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28575"/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Dati!$D$120:$U$120</c:f>
              <c:numCache>
                <c:formatCode>0%</c:formatCode>
                <c:ptCount val="18"/>
                <c:pt idx="0">
                  <c:v>0.9908936107203673</c:v>
                </c:pt>
                <c:pt idx="1">
                  <c:v>0.98889464721996001</c:v>
                </c:pt>
                <c:pt idx="2">
                  <c:v>0.9871177907751536</c:v>
                </c:pt>
                <c:pt idx="3">
                  <c:v>0.98445250610794399</c:v>
                </c:pt>
                <c:pt idx="4">
                  <c:v>0.98112090027393206</c:v>
                </c:pt>
                <c:pt idx="5">
                  <c:v>0.97741911601391873</c:v>
                </c:pt>
                <c:pt idx="6">
                  <c:v>0.97416154586510695</c:v>
                </c:pt>
                <c:pt idx="7">
                  <c:v>0.97347301399274444</c:v>
                </c:pt>
                <c:pt idx="8">
                  <c:v>0.97426815725179527</c:v>
                </c:pt>
                <c:pt idx="9">
                  <c:v>0.97403938698452652</c:v>
                </c:pt>
                <c:pt idx="10">
                  <c:v>0.97662915525283189</c:v>
                </c:pt>
                <c:pt idx="11">
                  <c:v>0.98083956467017097</c:v>
                </c:pt>
                <c:pt idx="12">
                  <c:v>0.98391648774709417</c:v>
                </c:pt>
                <c:pt idx="13">
                  <c:v>0.98472495742948096</c:v>
                </c:pt>
                <c:pt idx="14">
                  <c:v>0.98600429406974166</c:v>
                </c:pt>
                <c:pt idx="15">
                  <c:v>1.0112415784408084</c:v>
                </c:pt>
                <c:pt idx="16">
                  <c:v>1.0177589398089879</c:v>
                </c:pt>
                <c:pt idx="17">
                  <c:v>1.0142851854593913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1A-7447-9FD4-419B7337A6D9}"/>
            </c:ext>
          </c:extLst>
        </c:ser>
        <c:ser>
          <c:idx val="1"/>
          <c:order val="1"/>
          <c:tx>
            <c:v>Latvija</c:v>
          </c:tx>
          <c:spPr>
            <a:ln w="28575" cmpd="dbl">
              <a:solidFill>
                <a:srgbClr val="800000"/>
              </a:solidFill>
            </a:ln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Dati!$D$121:$U$121</c:f>
              <c:numCache>
                <c:formatCode>0%</c:formatCode>
                <c:ptCount val="18"/>
                <c:pt idx="0">
                  <c:v>0.98155192774016753</c:v>
                </c:pt>
                <c:pt idx="1">
                  <c:v>0.96544310529779231</c:v>
                </c:pt>
                <c:pt idx="2">
                  <c:v>0.94529580918211897</c:v>
                </c:pt>
                <c:pt idx="3">
                  <c:v>0.9279610215174926</c:v>
                </c:pt>
                <c:pt idx="4">
                  <c:v>0.91661182876150482</c:v>
                </c:pt>
                <c:pt idx="5">
                  <c:v>0.90721877169102072</c:v>
                </c:pt>
                <c:pt idx="6">
                  <c:v>0.89885336193918863</c:v>
                </c:pt>
                <c:pt idx="7">
                  <c:v>0.89517817060748384</c:v>
                </c:pt>
                <c:pt idx="8">
                  <c:v>0.88745323753977634</c:v>
                </c:pt>
                <c:pt idx="9">
                  <c:v>0.87896117476314539</c:v>
                </c:pt>
                <c:pt idx="10">
                  <c:v>0.87186815465190703</c:v>
                </c:pt>
                <c:pt idx="11">
                  <c:v>0.86537279258651623</c:v>
                </c:pt>
                <c:pt idx="12">
                  <c:v>0.85983206079345198</c:v>
                </c:pt>
                <c:pt idx="13">
                  <c:v>0.85331821910522576</c:v>
                </c:pt>
                <c:pt idx="14">
                  <c:v>0.84544589977734319</c:v>
                </c:pt>
                <c:pt idx="15">
                  <c:v>0.84871408868416076</c:v>
                </c:pt>
                <c:pt idx="16">
                  <c:v>0.84369935005814334</c:v>
                </c:pt>
                <c:pt idx="17">
                  <c:v>0.83859852343306329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1A-7447-9FD4-419B7337A6D9}"/>
            </c:ext>
          </c:extLst>
        </c:ser>
        <c:ser>
          <c:idx val="2"/>
          <c:order val="2"/>
          <c:tx>
            <c:v>Lietuva</c:v>
          </c:tx>
          <c:spPr>
            <a:ln w="28575"/>
          </c:spPr>
          <c:marker>
            <c:symbol val="none"/>
          </c:marker>
          <c:cat>
            <c:numRef>
              <c:f>Dati!$D$1:$U$1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Dati!$D$122:$U$122</c:f>
              <c:numCache>
                <c:formatCode>0%</c:formatCode>
                <c:ptCount val="18"/>
                <c:pt idx="0">
                  <c:v>0.97807890737053926</c:v>
                </c:pt>
                <c:pt idx="1">
                  <c:v>0.96728044502753907</c:v>
                </c:pt>
                <c:pt idx="2">
                  <c:v>0.94720649803817236</c:v>
                </c:pt>
                <c:pt idx="3">
                  <c:v>0.92605606882146607</c:v>
                </c:pt>
                <c:pt idx="4">
                  <c:v>0.91371627965295688</c:v>
                </c:pt>
                <c:pt idx="5">
                  <c:v>0.90451724971023673</c:v>
                </c:pt>
                <c:pt idx="6">
                  <c:v>0.89677391732494172</c:v>
                </c:pt>
                <c:pt idx="7">
                  <c:v>0.89502279879262725</c:v>
                </c:pt>
                <c:pt idx="8">
                  <c:v>0.8855207024046533</c:v>
                </c:pt>
                <c:pt idx="9">
                  <c:v>0.87435953894755525</c:v>
                </c:pt>
                <c:pt idx="10">
                  <c:v>0.86430513378044038</c:v>
                </c:pt>
                <c:pt idx="11">
                  <c:v>0.86002367037624883</c:v>
                </c:pt>
                <c:pt idx="12">
                  <c:v>0.85934383515142621</c:v>
                </c:pt>
                <c:pt idx="13">
                  <c:v>0.85958359710206089</c:v>
                </c:pt>
                <c:pt idx="14">
                  <c:v>0.85812698208819205</c:v>
                </c:pt>
                <c:pt idx="15">
                  <c:v>0.87380967671893117</c:v>
                </c:pt>
                <c:pt idx="16">
                  <c:v>0.88255976464184038</c:v>
                </c:pt>
                <c:pt idx="17">
                  <c:v>0.88401943784385517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41A-7447-9FD4-419B7337A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1538808"/>
        <c:axId val="-2141535752"/>
      </c:lineChart>
      <c:catAx>
        <c:axId val="-2141538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2141535752"/>
        <c:crosses val="autoZero"/>
        <c:auto val="1"/>
        <c:lblAlgn val="ctr"/>
        <c:lblOffset val="100"/>
        <c:noMultiLvlLbl val="0"/>
      </c:catAx>
      <c:valAx>
        <c:axId val="-2141535752"/>
        <c:scaling>
          <c:orientation val="minMax"/>
          <c:max val="1.1000000000000001"/>
          <c:min val="0.8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-2141538808"/>
        <c:crosses val="autoZero"/>
        <c:crossBetween val="between"/>
        <c:majorUnit val="0.1"/>
      </c:valAx>
      <c:spPr>
        <a:noFill/>
      </c:spPr>
    </c:plotArea>
    <c:legend>
      <c:legendPos val="b"/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Dabiskā</a:t>
            </a:r>
            <a:r>
              <a:rPr lang="en-US" dirty="0"/>
              <a:t> </a:t>
            </a:r>
            <a:r>
              <a:rPr lang="en-US" sz="1400" dirty="0" err="1"/>
              <a:t>pieauguma</a:t>
            </a:r>
            <a:r>
              <a:rPr lang="en-US" dirty="0"/>
              <a:t> temps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5497692098832478E-2"/>
          <c:y val="9.2871734091941868E-2"/>
          <c:w val="0.91092793918001624"/>
          <c:h val="0.81399061504335124"/>
        </c:manualLayout>
      </c:layout>
      <c:lineChart>
        <c:grouping val="standard"/>
        <c:varyColors val="0"/>
        <c:ser>
          <c:idx val="0"/>
          <c:order val="0"/>
          <c:tx>
            <c:v>Igaunija</c:v>
          </c:tx>
          <c:spPr>
            <a:ln w="28575"/>
          </c:spPr>
          <c:marker>
            <c:symbol val="none"/>
          </c:marker>
          <c:cat>
            <c:numRef>
              <c:f>Dati!$B$1:$T$1</c:f>
              <c:numCache>
                <c:formatCode>General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Dati!$B$101:$T$101</c:f>
              <c:numCache>
                <c:formatCode>#\ ##0.##########</c:formatCode>
                <c:ptCount val="19"/>
                <c:pt idx="0">
                  <c:v>-1.8</c:v>
                </c:pt>
                <c:pt idx="1">
                  <c:v>-1.2</c:v>
                </c:pt>
                <c:pt idx="2">
                  <c:v>-0.5</c:v>
                </c:pt>
                <c:pt idx="3">
                  <c:v>-0.2</c:v>
                </c:pt>
                <c:pt idx="4" formatCode="#\ ##0.0">
                  <c:v>0</c:v>
                </c:pt>
                <c:pt idx="5">
                  <c:v>-0.4</c:v>
                </c:pt>
                <c:pt idx="6">
                  <c:v>-1.1000000000000001</c:v>
                </c:pt>
                <c:pt idx="7">
                  <c:v>-1.3</c:v>
                </c:pt>
                <c:pt idx="8">
                  <c:v>-1.5</c:v>
                </c:pt>
                <c:pt idx="9" formatCode="#\ ##0.0">
                  <c:v>-1</c:v>
                </c:pt>
                <c:pt idx="10" formatCode="#\ ##0.0">
                  <c:v>-1</c:v>
                </c:pt>
                <c:pt idx="11">
                  <c:v>-1.3</c:v>
                </c:pt>
                <c:pt idx="12" formatCode="#\ ##0.0">
                  <c:v>-1</c:v>
                </c:pt>
                <c:pt idx="13" formatCode="#\ ##0.0">
                  <c:v>-1</c:v>
                </c:pt>
                <c:pt idx="14" formatCode="#\ ##0.0">
                  <c:v>-2</c:v>
                </c:pt>
                <c:pt idx="15" formatCode="#\ ##0.0">
                  <c:v>-4</c:v>
                </c:pt>
                <c:pt idx="16">
                  <c:v>-4.2</c:v>
                </c:pt>
                <c:pt idx="17">
                  <c:v>-3.7</c:v>
                </c:pt>
                <c:pt idx="18">
                  <c:v>-4.4000000000000004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C0-7447-B304-7923481B8E60}"/>
            </c:ext>
          </c:extLst>
        </c:ser>
        <c:ser>
          <c:idx val="1"/>
          <c:order val="1"/>
          <c:tx>
            <c:v>Latvija</c:v>
          </c:tx>
          <c:spPr>
            <a:ln w="28575" cmpd="dbl">
              <a:solidFill>
                <a:srgbClr val="800000"/>
              </a:solidFill>
            </a:ln>
          </c:spPr>
          <c:marker>
            <c:symbol val="none"/>
          </c:marker>
          <c:cat>
            <c:numRef>
              <c:f>Dati!$B$1:$T$1</c:f>
              <c:numCache>
                <c:formatCode>General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Dati!$B$102:$T$102</c:f>
              <c:numCache>
                <c:formatCode>#\ ##0.##########</c:formatCode>
                <c:ptCount val="19"/>
                <c:pt idx="0">
                  <c:v>-4.5999999999999996</c:v>
                </c:pt>
                <c:pt idx="1">
                  <c:v>-4.0999999999999996</c:v>
                </c:pt>
                <c:pt idx="2" formatCode="#\ ##0.0">
                  <c:v>-3</c:v>
                </c:pt>
                <c:pt idx="3">
                  <c:v>-3.7</c:v>
                </c:pt>
                <c:pt idx="4">
                  <c:v>-4.9000000000000004</c:v>
                </c:pt>
                <c:pt idx="5">
                  <c:v>-4.7</c:v>
                </c:pt>
                <c:pt idx="6">
                  <c:v>-4.5</c:v>
                </c:pt>
                <c:pt idx="7" formatCode="#\ ##0.0">
                  <c:v>-4</c:v>
                </c:pt>
                <c:pt idx="8">
                  <c:v>-3.4</c:v>
                </c:pt>
                <c:pt idx="9">
                  <c:v>-3.3</c:v>
                </c:pt>
                <c:pt idx="10">
                  <c:v>-3.4</c:v>
                </c:pt>
                <c:pt idx="11">
                  <c:v>-4.0999999999999996</c:v>
                </c:pt>
                <c:pt idx="12">
                  <c:v>-4.9000000000000004</c:v>
                </c:pt>
                <c:pt idx="13">
                  <c:v>-4.7</c:v>
                </c:pt>
                <c:pt idx="14">
                  <c:v>-5.9</c:v>
                </c:pt>
                <c:pt idx="15">
                  <c:v>-9.1</c:v>
                </c:pt>
                <c:pt idx="16">
                  <c:v>-7.9</c:v>
                </c:pt>
                <c:pt idx="17">
                  <c:v>-7.2</c:v>
                </c:pt>
                <c:pt idx="18">
                  <c:v>-7.4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C0-7447-B304-7923481B8E60}"/>
            </c:ext>
          </c:extLst>
        </c:ser>
        <c:ser>
          <c:idx val="2"/>
          <c:order val="2"/>
          <c:tx>
            <c:v>Lietuva</c:v>
          </c:tx>
          <c:spPr>
            <a:ln w="28575"/>
          </c:spPr>
          <c:marker>
            <c:symbol val="none"/>
          </c:marker>
          <c:cat>
            <c:numRef>
              <c:f>Dati!$B$1:$T$1</c:f>
              <c:numCache>
                <c:formatCode>General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Dati!$B$103:$T$103</c:f>
              <c:numCache>
                <c:formatCode>#\ ##0.##########</c:formatCode>
                <c:ptCount val="19"/>
                <c:pt idx="0">
                  <c:v>-4.7</c:v>
                </c:pt>
                <c:pt idx="1">
                  <c:v>-4.8</c:v>
                </c:pt>
                <c:pt idx="2">
                  <c:v>-3.8</c:v>
                </c:pt>
                <c:pt idx="3">
                  <c:v>-3.1</c:v>
                </c:pt>
                <c:pt idx="4">
                  <c:v>-3.7</c:v>
                </c:pt>
                <c:pt idx="5">
                  <c:v>-3.6</c:v>
                </c:pt>
                <c:pt idx="6">
                  <c:v>-3.5</c:v>
                </c:pt>
                <c:pt idx="7">
                  <c:v>-3.9</c:v>
                </c:pt>
                <c:pt idx="8">
                  <c:v>-3.4</c:v>
                </c:pt>
                <c:pt idx="9">
                  <c:v>-3.5</c:v>
                </c:pt>
                <c:pt idx="10">
                  <c:v>-3.7</c:v>
                </c:pt>
                <c:pt idx="11" formatCode="#\ ##0.0">
                  <c:v>-4</c:v>
                </c:pt>
                <c:pt idx="12">
                  <c:v>-4.0999999999999996</c:v>
                </c:pt>
                <c:pt idx="13">
                  <c:v>-3.9</c:v>
                </c:pt>
                <c:pt idx="14">
                  <c:v>-6.6</c:v>
                </c:pt>
                <c:pt idx="15">
                  <c:v>-8.6999999999999993</c:v>
                </c:pt>
                <c:pt idx="16">
                  <c:v>-7.4</c:v>
                </c:pt>
                <c:pt idx="17">
                  <c:v>-5.7</c:v>
                </c:pt>
                <c:pt idx="18">
                  <c:v>-6.4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9C0-7447-B304-7923481B8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1331320"/>
        <c:axId val="-2141328280"/>
      </c:lineChart>
      <c:catAx>
        <c:axId val="-2141331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141328280"/>
        <c:crosses val="autoZero"/>
        <c:auto val="1"/>
        <c:lblAlgn val="ctr"/>
        <c:lblOffset val="100"/>
        <c:noMultiLvlLbl val="0"/>
      </c:catAx>
      <c:valAx>
        <c:axId val="-21413282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uz 1000 iedzīvotājiem</a:t>
                </a:r>
              </a:p>
            </c:rich>
          </c:tx>
          <c:overlay val="0"/>
        </c:title>
        <c:numFmt formatCode="#\ ##0" sourceLinked="0"/>
        <c:majorTickMark val="out"/>
        <c:minorTickMark val="none"/>
        <c:tickLblPos val="nextTo"/>
        <c:spPr>
          <a:ln>
            <a:noFill/>
          </a:ln>
        </c:spPr>
        <c:crossAx val="-2141331320"/>
        <c:crosses val="autoZero"/>
        <c:crossBetween val="between"/>
        <c:majorUnit val="2"/>
      </c:valAx>
      <c:spPr>
        <a:noFill/>
      </c:spPr>
    </c:plotArea>
    <c:legend>
      <c:legendPos val="b"/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n-GB" sz="1400" b="1"/>
              <a:t>Veselīgas dzīves gadi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Data!$C$11:$V$11</c:f>
              <c:strCache>
                <c:ptCount val="2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</c:strCache>
            </c:strRef>
          </c:cat>
          <c:val>
            <c:numRef>
              <c:f>Data!$C$12:$V$12</c:f>
              <c:numCache>
                <c:formatCode>#\ ##0.0</c:formatCode>
                <c:ptCount val="20"/>
                <c:pt idx="0">
                  <c:v>50.4</c:v>
                </c:pt>
                <c:pt idx="1">
                  <c:v>51.8</c:v>
                </c:pt>
                <c:pt idx="2">
                  <c:v>52.3</c:v>
                </c:pt>
                <c:pt idx="3">
                  <c:v>55.3</c:v>
                </c:pt>
                <c:pt idx="4">
                  <c:v>57.1</c:v>
                </c:pt>
                <c:pt idx="5">
                  <c:v>56.2</c:v>
                </c:pt>
                <c:pt idx="6">
                  <c:v>56.1</c:v>
                </c:pt>
                <c:pt idx="7">
                  <c:v>55.1</c:v>
                </c:pt>
                <c:pt idx="8">
                  <c:v>55.5</c:v>
                </c:pt>
                <c:pt idx="9">
                  <c:v>55.2</c:v>
                </c:pt>
                <c:pt idx="10">
                  <c:v>55</c:v>
                </c:pt>
                <c:pt idx="11">
                  <c:v>56.8</c:v>
                </c:pt>
                <c:pt idx="12">
                  <c:v>56</c:v>
                </c:pt>
                <c:pt idx="13">
                  <c:v>53.9</c:v>
                </c:pt>
                <c:pt idx="14">
                  <c:v>55.8</c:v>
                </c:pt>
                <c:pt idx="15">
                  <c:v>57.6</c:v>
                </c:pt>
                <c:pt idx="16" formatCode="#\ ##0.##########">
                  <c:v>56.5</c:v>
                </c:pt>
                <c:pt idx="17" formatCode="#\ ##0.##########">
                  <c:v>59.3</c:v>
                </c:pt>
                <c:pt idx="18" formatCode="General">
                  <c:v>58.1</c:v>
                </c:pt>
                <c:pt idx="19" formatCode="General">
                  <c:v>58.6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1C-7E43-AC0F-89408CED7381}"/>
            </c:ext>
          </c:extLst>
        </c:ser>
        <c:ser>
          <c:idx val="1"/>
          <c:order val="1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Data!$C$11:$V$11</c:f>
              <c:strCache>
                <c:ptCount val="2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</c:strCache>
            </c:strRef>
          </c:cat>
          <c:val>
            <c:numRef>
              <c:f>Data!$C$13:$V$13</c:f>
              <c:numCache>
                <c:formatCode>#\ ##0.0</c:formatCode>
                <c:ptCount val="20"/>
                <c:pt idx="0">
                  <c:v>51.9</c:v>
                </c:pt>
                <c:pt idx="1">
                  <c:v>51.7</c:v>
                </c:pt>
                <c:pt idx="2">
                  <c:v>53.1</c:v>
                </c:pt>
                <c:pt idx="3">
                  <c:v>53</c:v>
                </c:pt>
                <c:pt idx="4">
                  <c:v>54.1</c:v>
                </c:pt>
                <c:pt idx="5">
                  <c:v>54.8</c:v>
                </c:pt>
                <c:pt idx="6">
                  <c:v>55.1</c:v>
                </c:pt>
                <c:pt idx="7">
                  <c:v>56.8</c:v>
                </c:pt>
                <c:pt idx="8">
                  <c:v>53</c:v>
                </c:pt>
                <c:pt idx="9">
                  <c:v>53.4</c:v>
                </c:pt>
                <c:pt idx="10">
                  <c:v>53</c:v>
                </c:pt>
                <c:pt idx="11">
                  <c:v>53.6</c:v>
                </c:pt>
                <c:pt idx="12">
                  <c:v>51.4</c:v>
                </c:pt>
                <c:pt idx="13">
                  <c:v>52.3</c:v>
                </c:pt>
                <c:pt idx="14">
                  <c:v>53.1</c:v>
                </c:pt>
                <c:pt idx="15">
                  <c:v>53.4</c:v>
                </c:pt>
                <c:pt idx="16" formatCode="#\ ##0.##########">
                  <c:v>53.8</c:v>
                </c:pt>
                <c:pt idx="17" formatCode="#\ ##0.##########">
                  <c:v>54.2</c:v>
                </c:pt>
                <c:pt idx="18" formatCode="General">
                  <c:v>52.7</c:v>
                </c:pt>
                <c:pt idx="19" formatCode="General">
                  <c:v>52.5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1C-7E43-AC0F-89408CED7381}"/>
            </c:ext>
          </c:extLst>
        </c:ser>
        <c:ser>
          <c:idx val="2"/>
          <c:order val="2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Data!$C$11:$V$11</c:f>
              <c:strCache>
                <c:ptCount val="2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</c:strCache>
            </c:strRef>
          </c:cat>
          <c:val>
            <c:numRef>
              <c:f>Data!$C$14:$V$14</c:f>
              <c:numCache>
                <c:formatCode>#\ ##0.0</c:formatCode>
                <c:ptCount val="20"/>
                <c:pt idx="0">
                  <c:v>52.9</c:v>
                </c:pt>
                <c:pt idx="1">
                  <c:v>54.4</c:v>
                </c:pt>
                <c:pt idx="2">
                  <c:v>55.7</c:v>
                </c:pt>
                <c:pt idx="3">
                  <c:v>56.8</c:v>
                </c:pt>
                <c:pt idx="4">
                  <c:v>58.9</c:v>
                </c:pt>
                <c:pt idx="5">
                  <c:v>59.8</c:v>
                </c:pt>
                <c:pt idx="6">
                  <c:v>59.5</c:v>
                </c:pt>
                <c:pt idx="7">
                  <c:v>59.1</c:v>
                </c:pt>
                <c:pt idx="8">
                  <c:v>59.2</c:v>
                </c:pt>
                <c:pt idx="9">
                  <c:v>59.7</c:v>
                </c:pt>
                <c:pt idx="10">
                  <c:v>56.5</c:v>
                </c:pt>
                <c:pt idx="11">
                  <c:v>57.8</c:v>
                </c:pt>
                <c:pt idx="12">
                  <c:v>58.1</c:v>
                </c:pt>
                <c:pt idx="13">
                  <c:v>57.7</c:v>
                </c:pt>
                <c:pt idx="14">
                  <c:v>57.5</c:v>
                </c:pt>
                <c:pt idx="15">
                  <c:v>56.8</c:v>
                </c:pt>
                <c:pt idx="16" formatCode="#\ ##0.##########">
                  <c:v>57.6</c:v>
                </c:pt>
                <c:pt idx="17" formatCode="#\ ##0.##########">
                  <c:v>60.3</c:v>
                </c:pt>
                <c:pt idx="18" formatCode="General">
                  <c:v>60.9</c:v>
                </c:pt>
                <c:pt idx="19" formatCode="General">
                  <c:v>64.3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1C-7E43-AC0F-89408CED7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5329023"/>
        <c:axId val="1"/>
      </c:lineChart>
      <c:catAx>
        <c:axId val="124532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en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en-LV"/>
          </a:p>
        </c:txPr>
        <c:crossAx val="1245329023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333333"/>
              </a:solidFill>
              <a:latin typeface="Times New Roman"/>
              <a:ea typeface="Times New Roman"/>
              <a:cs typeface="Times New Roman"/>
            </a:defRPr>
          </a:pPr>
          <a:endParaRPr lang="en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v-LV"/>
              <a:t>Mājsaimniecību koriģētie bruto rīcībā esošie ienākumi, PPS, EUR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Vācija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'Sheet 1'!$B$11:$M$11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strCache>
            </c:strRef>
          </c:cat>
          <c:val>
            <c:numRef>
              <c:f>'Sheet 1'!$B$13:$M$13</c:f>
              <c:numCache>
                <c:formatCode>#,##0</c:formatCode>
                <c:ptCount val="12"/>
                <c:pt idx="0">
                  <c:v>25620</c:v>
                </c:pt>
                <c:pt idx="1">
                  <c:v>26304</c:v>
                </c:pt>
                <c:pt idx="2">
                  <c:v>26696</c:v>
                </c:pt>
                <c:pt idx="3">
                  <c:v>27515</c:v>
                </c:pt>
                <c:pt idx="4">
                  <c:v>28452</c:v>
                </c:pt>
                <c:pt idx="5">
                  <c:v>29600</c:v>
                </c:pt>
                <c:pt idx="6">
                  <c:v>30094</c:v>
                </c:pt>
                <c:pt idx="7">
                  <c:v>30501</c:v>
                </c:pt>
                <c:pt idx="8">
                  <c:v>31754</c:v>
                </c:pt>
                <c:pt idx="9">
                  <c:v>34098</c:v>
                </c:pt>
                <c:pt idx="10">
                  <c:v>35662</c:v>
                </c:pt>
                <c:pt idx="11">
                  <c:v>37098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29-8243-A5F8-75E052A5792A}"/>
            </c:ext>
          </c:extLst>
        </c:ser>
        <c:ser>
          <c:idx val="1"/>
          <c:order val="1"/>
          <c:tx>
            <c:v>Latvija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val>
            <c:numRef>
              <c:f>'Sheet 1'!$B$15:$M$15</c:f>
              <c:numCache>
                <c:formatCode>#,##0</c:formatCode>
                <c:ptCount val="12"/>
                <c:pt idx="0">
                  <c:v>10699</c:v>
                </c:pt>
                <c:pt idx="1">
                  <c:v>11129</c:v>
                </c:pt>
                <c:pt idx="2">
                  <c:v>11940</c:v>
                </c:pt>
                <c:pt idx="3">
                  <c:v>12451</c:v>
                </c:pt>
                <c:pt idx="4">
                  <c:v>13273</c:v>
                </c:pt>
                <c:pt idx="5">
                  <c:v>14021</c:v>
                </c:pt>
                <c:pt idx="6">
                  <c:v>14621</c:v>
                </c:pt>
                <c:pt idx="7">
                  <c:v>14994</c:v>
                </c:pt>
                <c:pt idx="8">
                  <c:v>16952</c:v>
                </c:pt>
                <c:pt idx="9">
                  <c:v>17484</c:v>
                </c:pt>
                <c:pt idx="10">
                  <c:v>18382</c:v>
                </c:pt>
                <c:pt idx="11">
                  <c:v>19921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9-8243-A5F8-75E052A57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1422304"/>
        <c:axId val="1401432000"/>
      </c:lineChart>
      <c:catAx>
        <c:axId val="140142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401432000"/>
        <c:crosses val="autoZero"/>
        <c:auto val="1"/>
        <c:lblAlgn val="ctr"/>
        <c:lblOffset val="100"/>
        <c:noMultiLvlLbl val="0"/>
      </c:catAx>
      <c:valAx>
        <c:axId val="140143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401422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b="1"/>
              <a:t>Pārtikas daļa mājsaimniecību tēriņos, </a:t>
            </a:r>
            <a:r>
              <a:rPr lang="en-LV" sz="1440" b="0" i="0" u="none" strike="noStrike" baseline="0">
                <a:effectLst/>
              </a:rPr>
              <a:t>‰</a:t>
            </a:r>
            <a:r>
              <a:rPr lang="en-GB" b="1"/>
              <a:t>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Igaunija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Data!$B$9:$F$9</c:f>
              <c:strCache>
                <c:ptCount val="5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strCache>
            </c:strRef>
          </c:cat>
          <c:val>
            <c:numRef>
              <c:f>Data!$B$14:$F$14</c:f>
              <c:numCache>
                <c:formatCode>#,##0</c:formatCode>
                <c:ptCount val="5"/>
                <c:pt idx="0">
                  <c:v>340</c:v>
                </c:pt>
                <c:pt idx="1">
                  <c:v>225</c:v>
                </c:pt>
                <c:pt idx="2">
                  <c:v>233</c:v>
                </c:pt>
                <c:pt idx="3">
                  <c:v>207</c:v>
                </c:pt>
                <c:pt idx="4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E6-6C42-AA37-B204825BB56B}"/>
            </c:ext>
          </c:extLst>
        </c:ser>
        <c:ser>
          <c:idx val="1"/>
          <c:order val="1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Data!$B$9:$F$9</c:f>
              <c:strCache>
                <c:ptCount val="5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strCache>
            </c:strRef>
          </c:cat>
          <c:val>
            <c:numRef>
              <c:f>Data!$B$17:$F$17</c:f>
              <c:numCache>
                <c:formatCode>#,##0</c:formatCode>
                <c:ptCount val="5"/>
                <c:pt idx="0">
                  <c:v>391</c:v>
                </c:pt>
                <c:pt idx="1">
                  <c:v>292</c:v>
                </c:pt>
                <c:pt idx="2">
                  <c:v>261</c:v>
                </c:pt>
                <c:pt idx="3">
                  <c:v>240</c:v>
                </c:pt>
                <c:pt idx="4">
                  <c:v>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E6-6C42-AA37-B204825BB56B}"/>
            </c:ext>
          </c:extLst>
        </c:ser>
        <c:ser>
          <c:idx val="2"/>
          <c:order val="2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Data!$B$9:$F$9</c:f>
              <c:strCache>
                <c:ptCount val="5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strCache>
            </c:strRef>
          </c:cat>
          <c:val>
            <c:numRef>
              <c:f>Data!$B$18:$F$18</c:f>
              <c:numCache>
                <c:formatCode>#,##0</c:formatCode>
                <c:ptCount val="5"/>
                <c:pt idx="0">
                  <c:v>457</c:v>
                </c:pt>
                <c:pt idx="1">
                  <c:v>338</c:v>
                </c:pt>
                <c:pt idx="2">
                  <c:v>285</c:v>
                </c:pt>
                <c:pt idx="3">
                  <c:v>244</c:v>
                </c:pt>
                <c:pt idx="4">
                  <c:v>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1E6-6C42-AA37-B204825BB56B}"/>
            </c:ext>
          </c:extLst>
        </c:ser>
        <c:ser>
          <c:idx val="3"/>
          <c:order val="3"/>
          <c:tx>
            <c:v>Vācija</c:v>
          </c:tx>
          <c:spPr>
            <a:ln w="28575" cap="rnd" cmpd="dbl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Data!$B$9:$F$9</c:f>
              <c:strCache>
                <c:ptCount val="5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strCache>
            </c:strRef>
          </c:cat>
          <c:val>
            <c:numRef>
              <c:f>Data!$B$13:$F$13</c:f>
              <c:numCache>
                <c:formatCode>#,##0</c:formatCode>
                <c:ptCount val="5"/>
                <c:pt idx="0">
                  <c:v>110</c:v>
                </c:pt>
                <c:pt idx="1">
                  <c:v>112</c:v>
                </c:pt>
                <c:pt idx="2">
                  <c:v>116</c:v>
                </c:pt>
                <c:pt idx="3">
                  <c:v>116</c:v>
                </c:pt>
                <c:pt idx="4">
                  <c:v>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1E6-6C42-AA37-B204825BB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3719855"/>
        <c:axId val="291652543"/>
      </c:lineChart>
      <c:catAx>
        <c:axId val="32371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291652543"/>
        <c:crosses val="autoZero"/>
        <c:auto val="1"/>
        <c:lblAlgn val="ctr"/>
        <c:lblOffset val="100"/>
        <c:noMultiLvlLbl val="0"/>
      </c:catAx>
      <c:valAx>
        <c:axId val="291652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323719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Rūpniecības daļa IKP,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Eirozona</c:v>
          </c:tx>
          <c:spPr>
            <a:ln w="28575" cap="rnd" cmpd="dbl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Data!$B$21:$AF$21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Data!$B$22:$AF$22</c:f>
              <c:numCache>
                <c:formatCode>#\ ##0.##########</c:formatCode>
                <c:ptCount val="31"/>
                <c:pt idx="0" formatCode="#\ ##0.0">
                  <c:v>18</c:v>
                </c:pt>
                <c:pt idx="1">
                  <c:v>17.7</c:v>
                </c:pt>
                <c:pt idx="2">
                  <c:v>17.8</c:v>
                </c:pt>
                <c:pt idx="3">
                  <c:v>17.8</c:v>
                </c:pt>
                <c:pt idx="4">
                  <c:v>17.399999999999999</c:v>
                </c:pt>
                <c:pt idx="5">
                  <c:v>17.5</c:v>
                </c:pt>
                <c:pt idx="6">
                  <c:v>17.100000000000001</c:v>
                </c:pt>
                <c:pt idx="7">
                  <c:v>16.600000000000001</c:v>
                </c:pt>
                <c:pt idx="8">
                  <c:v>16.100000000000001</c:v>
                </c:pt>
                <c:pt idx="9">
                  <c:v>15.9</c:v>
                </c:pt>
                <c:pt idx="10">
                  <c:v>15.6</c:v>
                </c:pt>
                <c:pt idx="11">
                  <c:v>15.6</c:v>
                </c:pt>
                <c:pt idx="12">
                  <c:v>15.6</c:v>
                </c:pt>
                <c:pt idx="13" formatCode="#\ ##0.0">
                  <c:v>15</c:v>
                </c:pt>
                <c:pt idx="14">
                  <c:v>13.6</c:v>
                </c:pt>
                <c:pt idx="15">
                  <c:v>14.2</c:v>
                </c:pt>
                <c:pt idx="16">
                  <c:v>14.5</c:v>
                </c:pt>
                <c:pt idx="17">
                  <c:v>14.3</c:v>
                </c:pt>
                <c:pt idx="18">
                  <c:v>14.2</c:v>
                </c:pt>
                <c:pt idx="19">
                  <c:v>14.4</c:v>
                </c:pt>
                <c:pt idx="20" formatCode="#\ ##0.0">
                  <c:v>15</c:v>
                </c:pt>
                <c:pt idx="21" formatCode="#\ ##0.0">
                  <c:v>15</c:v>
                </c:pt>
                <c:pt idx="22" formatCode="#\ ##0.0">
                  <c:v>15</c:v>
                </c:pt>
                <c:pt idx="23">
                  <c:v>14.9</c:v>
                </c:pt>
                <c:pt idx="24">
                  <c:v>14.7</c:v>
                </c:pt>
                <c:pt idx="25">
                  <c:v>14.4</c:v>
                </c:pt>
                <c:pt idx="26">
                  <c:v>14.6</c:v>
                </c:pt>
                <c:pt idx="27">
                  <c:v>14.8</c:v>
                </c:pt>
                <c:pt idx="28">
                  <c:v>14.6</c:v>
                </c:pt>
                <c:pt idx="29">
                  <c:v>14.1</c:v>
                </c:pt>
                <c:pt idx="30">
                  <c:v>14.2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5E-7747-A552-98A5C500D38E}"/>
            </c:ext>
          </c:extLst>
        </c:ser>
        <c:ser>
          <c:idx val="1"/>
          <c:order val="1"/>
          <c:tx>
            <c:v>Igaunija</c:v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Data!$B$21:$AF$21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Data!$B$23:$AF$23</c:f>
              <c:numCache>
                <c:formatCode>#\ ##0.##########</c:formatCode>
                <c:ptCount val="31"/>
                <c:pt idx="0" formatCode="#\ ##0.0">
                  <c:v>17</c:v>
                </c:pt>
                <c:pt idx="1">
                  <c:v>16.3</c:v>
                </c:pt>
                <c:pt idx="2">
                  <c:v>16.5</c:v>
                </c:pt>
                <c:pt idx="3">
                  <c:v>14.8</c:v>
                </c:pt>
                <c:pt idx="4">
                  <c:v>14.5</c:v>
                </c:pt>
                <c:pt idx="5">
                  <c:v>15.5</c:v>
                </c:pt>
                <c:pt idx="6">
                  <c:v>16.100000000000001</c:v>
                </c:pt>
                <c:pt idx="7">
                  <c:v>15.7</c:v>
                </c:pt>
                <c:pt idx="8">
                  <c:v>15.7</c:v>
                </c:pt>
                <c:pt idx="9">
                  <c:v>14.9</c:v>
                </c:pt>
                <c:pt idx="10">
                  <c:v>14.7</c:v>
                </c:pt>
                <c:pt idx="11">
                  <c:v>14.5</c:v>
                </c:pt>
                <c:pt idx="12">
                  <c:v>13.9</c:v>
                </c:pt>
                <c:pt idx="13">
                  <c:v>13.7</c:v>
                </c:pt>
                <c:pt idx="14">
                  <c:v>12.3</c:v>
                </c:pt>
                <c:pt idx="15">
                  <c:v>13.7</c:v>
                </c:pt>
                <c:pt idx="16">
                  <c:v>14.6</c:v>
                </c:pt>
                <c:pt idx="17" formatCode="#\ ##0.0">
                  <c:v>14</c:v>
                </c:pt>
                <c:pt idx="18">
                  <c:v>13.7</c:v>
                </c:pt>
                <c:pt idx="19">
                  <c:v>14.2</c:v>
                </c:pt>
                <c:pt idx="20">
                  <c:v>13.7</c:v>
                </c:pt>
                <c:pt idx="21">
                  <c:v>13.6</c:v>
                </c:pt>
                <c:pt idx="22">
                  <c:v>13.3</c:v>
                </c:pt>
                <c:pt idx="23">
                  <c:v>13.2</c:v>
                </c:pt>
                <c:pt idx="24">
                  <c:v>12.9</c:v>
                </c:pt>
                <c:pt idx="25">
                  <c:v>12.6</c:v>
                </c:pt>
                <c:pt idx="26" formatCode="#\ ##0.0">
                  <c:v>13</c:v>
                </c:pt>
                <c:pt idx="27" formatCode="#\ ##0.0">
                  <c:v>12</c:v>
                </c:pt>
                <c:pt idx="28">
                  <c:v>11.4</c:v>
                </c:pt>
                <c:pt idx="29">
                  <c:v>10.8</c:v>
                </c:pt>
                <c:pt idx="30">
                  <c:v>10.8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5E-7747-A552-98A5C500D38E}"/>
            </c:ext>
          </c:extLst>
        </c:ser>
        <c:ser>
          <c:idx val="2"/>
          <c:order val="2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Data!$B$21:$AF$21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Data!$B$24:$AF$24</c:f>
              <c:numCache>
                <c:formatCode>#\ ##0.##########</c:formatCode>
                <c:ptCount val="31"/>
                <c:pt idx="0">
                  <c:v>17.600000000000001</c:v>
                </c:pt>
                <c:pt idx="1">
                  <c:v>17.100000000000001</c:v>
                </c:pt>
                <c:pt idx="2">
                  <c:v>18.2</c:v>
                </c:pt>
                <c:pt idx="3">
                  <c:v>14.8</c:v>
                </c:pt>
                <c:pt idx="4">
                  <c:v>13.5</c:v>
                </c:pt>
                <c:pt idx="5">
                  <c:v>13.6</c:v>
                </c:pt>
                <c:pt idx="6">
                  <c:v>13.6</c:v>
                </c:pt>
                <c:pt idx="7">
                  <c:v>13.5</c:v>
                </c:pt>
                <c:pt idx="8">
                  <c:v>12.4</c:v>
                </c:pt>
                <c:pt idx="9">
                  <c:v>12.3</c:v>
                </c:pt>
                <c:pt idx="10">
                  <c:v>11.4</c:v>
                </c:pt>
                <c:pt idx="11">
                  <c:v>10.6</c:v>
                </c:pt>
                <c:pt idx="12" formatCode="#\ ##0.0">
                  <c:v>10</c:v>
                </c:pt>
                <c:pt idx="13">
                  <c:v>9.6</c:v>
                </c:pt>
                <c:pt idx="14">
                  <c:v>9.6999999999999993</c:v>
                </c:pt>
                <c:pt idx="15">
                  <c:v>11.9</c:v>
                </c:pt>
                <c:pt idx="16">
                  <c:v>11.8</c:v>
                </c:pt>
                <c:pt idx="17">
                  <c:v>11.4</c:v>
                </c:pt>
                <c:pt idx="18">
                  <c:v>11.1</c:v>
                </c:pt>
                <c:pt idx="19">
                  <c:v>10.5</c:v>
                </c:pt>
                <c:pt idx="20">
                  <c:v>10.8</c:v>
                </c:pt>
                <c:pt idx="21">
                  <c:v>10.5</c:v>
                </c:pt>
                <c:pt idx="22">
                  <c:v>10.9</c:v>
                </c:pt>
                <c:pt idx="23">
                  <c:v>10.9</c:v>
                </c:pt>
                <c:pt idx="24" formatCode="#\ ##0.0">
                  <c:v>11</c:v>
                </c:pt>
                <c:pt idx="25">
                  <c:v>11.5</c:v>
                </c:pt>
                <c:pt idx="26">
                  <c:v>12.8</c:v>
                </c:pt>
                <c:pt idx="27" formatCode="#\ ##0.0">
                  <c:v>12</c:v>
                </c:pt>
                <c:pt idx="28">
                  <c:v>10.9</c:v>
                </c:pt>
                <c:pt idx="29">
                  <c:v>9.9</c:v>
                </c:pt>
                <c:pt idx="30" formatCode="#\ ##0.0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5E-7747-A552-98A5C500D38E}"/>
            </c:ext>
          </c:extLst>
        </c:ser>
        <c:ser>
          <c:idx val="3"/>
          <c:order val="3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Data!$B$21:$AF$21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Data!$B$25:$AF$25</c:f>
              <c:numCache>
                <c:formatCode>#\ ##0.##########</c:formatCode>
                <c:ptCount val="31"/>
                <c:pt idx="0">
                  <c:v>16.7</c:v>
                </c:pt>
                <c:pt idx="1">
                  <c:v>16.2</c:v>
                </c:pt>
                <c:pt idx="2" formatCode="#\ ##0.0">
                  <c:v>16</c:v>
                </c:pt>
                <c:pt idx="3">
                  <c:v>15.7</c:v>
                </c:pt>
                <c:pt idx="4">
                  <c:v>15.1</c:v>
                </c:pt>
                <c:pt idx="5">
                  <c:v>16.8</c:v>
                </c:pt>
                <c:pt idx="6">
                  <c:v>17.2</c:v>
                </c:pt>
                <c:pt idx="7">
                  <c:v>16.3</c:v>
                </c:pt>
                <c:pt idx="8">
                  <c:v>16.7</c:v>
                </c:pt>
                <c:pt idx="9">
                  <c:v>18.2</c:v>
                </c:pt>
                <c:pt idx="10">
                  <c:v>18.3</c:v>
                </c:pt>
                <c:pt idx="11">
                  <c:v>17.600000000000001</c:v>
                </c:pt>
                <c:pt idx="12">
                  <c:v>15.9</c:v>
                </c:pt>
                <c:pt idx="13">
                  <c:v>15.7</c:v>
                </c:pt>
                <c:pt idx="14">
                  <c:v>15.1</c:v>
                </c:pt>
                <c:pt idx="15">
                  <c:v>16.899999999999999</c:v>
                </c:pt>
                <c:pt idx="16">
                  <c:v>18.399999999999999</c:v>
                </c:pt>
                <c:pt idx="17">
                  <c:v>18.7</c:v>
                </c:pt>
                <c:pt idx="18">
                  <c:v>17.600000000000001</c:v>
                </c:pt>
                <c:pt idx="19">
                  <c:v>17.399999999999999</c:v>
                </c:pt>
                <c:pt idx="20">
                  <c:v>17.2</c:v>
                </c:pt>
                <c:pt idx="21">
                  <c:v>16.8</c:v>
                </c:pt>
                <c:pt idx="22">
                  <c:v>16.7</c:v>
                </c:pt>
                <c:pt idx="23">
                  <c:v>16.5</c:v>
                </c:pt>
                <c:pt idx="24" formatCode="#\ ##0.0">
                  <c:v>16</c:v>
                </c:pt>
                <c:pt idx="25">
                  <c:v>15.5</c:v>
                </c:pt>
                <c:pt idx="26">
                  <c:v>15.9</c:v>
                </c:pt>
                <c:pt idx="27">
                  <c:v>16.2</c:v>
                </c:pt>
                <c:pt idx="28">
                  <c:v>14.9</c:v>
                </c:pt>
                <c:pt idx="29">
                  <c:v>13.6</c:v>
                </c:pt>
                <c:pt idx="30">
                  <c:v>13.2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5E-7747-A552-98A5C500D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6803408"/>
        <c:axId val="1146680352"/>
      </c:lineChart>
      <c:catAx>
        <c:axId val="114680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680352"/>
        <c:crosses val="autoZero"/>
        <c:auto val="1"/>
        <c:lblAlgn val="ctr"/>
        <c:lblOffset val="100"/>
        <c:noMultiLvlLbl val="0"/>
      </c:catAx>
      <c:valAx>
        <c:axId val="1146680352"/>
        <c:scaling>
          <c:orientation val="minMax"/>
          <c:min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80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Informācijas un sakaru daļa IKP,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Eirozona</c:v>
          </c:tx>
          <c:spPr>
            <a:ln w="28575" cap="rnd" cmpd="dbl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Data!$B$11:$AF$11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Data!$B$52:$AF$52</c:f>
              <c:numCache>
                <c:formatCode>#\ ##0.##########</c:formatCode>
                <c:ptCount val="31"/>
                <c:pt idx="0">
                  <c:v>3.5</c:v>
                </c:pt>
                <c:pt idx="1">
                  <c:v>3.6</c:v>
                </c:pt>
                <c:pt idx="2">
                  <c:v>3.8</c:v>
                </c:pt>
                <c:pt idx="3" formatCode="#\ ##0.0">
                  <c:v>4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4.3</c:v>
                </c:pt>
                <c:pt idx="7">
                  <c:v>4.4000000000000004</c:v>
                </c:pt>
                <c:pt idx="8">
                  <c:v>4.3</c:v>
                </c:pt>
                <c:pt idx="9">
                  <c:v>4.3</c:v>
                </c:pt>
                <c:pt idx="10">
                  <c:v>4.2</c:v>
                </c:pt>
                <c:pt idx="11">
                  <c:v>4.2</c:v>
                </c:pt>
                <c:pt idx="12">
                  <c:v>4.2</c:v>
                </c:pt>
                <c:pt idx="13">
                  <c:v>4.0999999999999996</c:v>
                </c:pt>
                <c:pt idx="14">
                  <c:v>4.2</c:v>
                </c:pt>
                <c:pt idx="15">
                  <c:v>4.0999999999999996</c:v>
                </c:pt>
                <c:pt idx="16">
                  <c:v>4.0999999999999996</c:v>
                </c:pt>
                <c:pt idx="17">
                  <c:v>4.0999999999999996</c:v>
                </c:pt>
                <c:pt idx="18">
                  <c:v>4.0999999999999996</c:v>
                </c:pt>
                <c:pt idx="19" formatCode="#\ ##0.0">
                  <c:v>4</c:v>
                </c:pt>
                <c:pt idx="20" formatCode="#\ ##0.0">
                  <c:v>4</c:v>
                </c:pt>
                <c:pt idx="21">
                  <c:v>4.0999999999999996</c:v>
                </c:pt>
                <c:pt idx="22">
                  <c:v>4.0999999999999996</c:v>
                </c:pt>
                <c:pt idx="23">
                  <c:v>4.3</c:v>
                </c:pt>
                <c:pt idx="24">
                  <c:v>4.4000000000000004</c:v>
                </c:pt>
                <c:pt idx="25">
                  <c:v>4.7</c:v>
                </c:pt>
                <c:pt idx="26">
                  <c:v>4.8</c:v>
                </c:pt>
                <c:pt idx="27">
                  <c:v>4.5999999999999996</c:v>
                </c:pt>
                <c:pt idx="28">
                  <c:v>4.8</c:v>
                </c:pt>
                <c:pt idx="29">
                  <c:v>4.8</c:v>
                </c:pt>
                <c:pt idx="30">
                  <c:v>4.9000000000000004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1B-9640-B1EE-6E103E6B965E}"/>
            </c:ext>
          </c:extLst>
        </c:ser>
        <c:ser>
          <c:idx val="1"/>
          <c:order val="1"/>
          <c:tx>
            <c:v>Igaunija</c:v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Data!$B$11:$AF$11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Data!$B$53:$AF$53</c:f>
              <c:numCache>
                <c:formatCode>#\ ##0.##########</c:formatCode>
                <c:ptCount val="31"/>
                <c:pt idx="0" formatCode="#\ ##0.0">
                  <c:v>4</c:v>
                </c:pt>
                <c:pt idx="1">
                  <c:v>3.9</c:v>
                </c:pt>
                <c:pt idx="2">
                  <c:v>3.8</c:v>
                </c:pt>
                <c:pt idx="3">
                  <c:v>4.2</c:v>
                </c:pt>
                <c:pt idx="4">
                  <c:v>4.5999999999999996</c:v>
                </c:pt>
                <c:pt idx="5">
                  <c:v>4.7</c:v>
                </c:pt>
                <c:pt idx="6">
                  <c:v>4.4000000000000004</c:v>
                </c:pt>
                <c:pt idx="7">
                  <c:v>4.4000000000000004</c:v>
                </c:pt>
                <c:pt idx="8">
                  <c:v>4.4000000000000004</c:v>
                </c:pt>
                <c:pt idx="9">
                  <c:v>4.3</c:v>
                </c:pt>
                <c:pt idx="10">
                  <c:v>4.0999999999999996</c:v>
                </c:pt>
                <c:pt idx="11" formatCode="#\ ##0.0">
                  <c:v>4</c:v>
                </c:pt>
                <c:pt idx="12" formatCode="#\ ##0.0">
                  <c:v>4</c:v>
                </c:pt>
                <c:pt idx="13">
                  <c:v>4.4000000000000004</c:v>
                </c:pt>
                <c:pt idx="14">
                  <c:v>4.8</c:v>
                </c:pt>
                <c:pt idx="15">
                  <c:v>4.5999999999999996</c:v>
                </c:pt>
                <c:pt idx="16">
                  <c:v>4.4000000000000004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  <c:pt idx="20">
                  <c:v>4.7</c:v>
                </c:pt>
                <c:pt idx="21">
                  <c:v>4.8</c:v>
                </c:pt>
                <c:pt idx="22">
                  <c:v>4.9000000000000004</c:v>
                </c:pt>
                <c:pt idx="23">
                  <c:v>5.3</c:v>
                </c:pt>
                <c:pt idx="24">
                  <c:v>5.7</c:v>
                </c:pt>
                <c:pt idx="25">
                  <c:v>6.5</c:v>
                </c:pt>
                <c:pt idx="26" formatCode="#\ ##0.0">
                  <c:v>6</c:v>
                </c:pt>
                <c:pt idx="27">
                  <c:v>6.6</c:v>
                </c:pt>
                <c:pt idx="28" formatCode="#\ ##0.0">
                  <c:v>8</c:v>
                </c:pt>
                <c:pt idx="29">
                  <c:v>8.1</c:v>
                </c:pt>
                <c:pt idx="30">
                  <c:v>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1B-9640-B1EE-6E103E6B965E}"/>
            </c:ext>
          </c:extLst>
        </c:ser>
        <c:ser>
          <c:idx val="2"/>
          <c:order val="2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Data!$B$11:$AF$11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Data!$B$54:$AF$54</c:f>
              <c:numCache>
                <c:formatCode>#\ ##0.##########</c:formatCode>
                <c:ptCount val="31"/>
                <c:pt idx="0">
                  <c:v>2.7</c:v>
                </c:pt>
                <c:pt idx="1">
                  <c:v>2.6</c:v>
                </c:pt>
                <c:pt idx="2">
                  <c:v>3.1</c:v>
                </c:pt>
                <c:pt idx="3">
                  <c:v>3.1</c:v>
                </c:pt>
                <c:pt idx="4">
                  <c:v>3.2</c:v>
                </c:pt>
                <c:pt idx="5" formatCode="#\ ##0.0">
                  <c:v>5</c:v>
                </c:pt>
                <c:pt idx="6">
                  <c:v>5.6</c:v>
                </c:pt>
                <c:pt idx="7">
                  <c:v>5.2</c:v>
                </c:pt>
                <c:pt idx="8">
                  <c:v>4.8</c:v>
                </c:pt>
                <c:pt idx="9">
                  <c:v>4.4000000000000004</c:v>
                </c:pt>
                <c:pt idx="10">
                  <c:v>4.0999999999999996</c:v>
                </c:pt>
                <c:pt idx="11">
                  <c:v>3.6</c:v>
                </c:pt>
                <c:pt idx="12">
                  <c:v>3.2</c:v>
                </c:pt>
                <c:pt idx="13">
                  <c:v>3.5</c:v>
                </c:pt>
                <c:pt idx="14">
                  <c:v>3.8</c:v>
                </c:pt>
                <c:pt idx="15">
                  <c:v>4.0999999999999996</c:v>
                </c:pt>
                <c:pt idx="16">
                  <c:v>3.8</c:v>
                </c:pt>
                <c:pt idx="17">
                  <c:v>3.8</c:v>
                </c:pt>
                <c:pt idx="18">
                  <c:v>3.9</c:v>
                </c:pt>
                <c:pt idx="19">
                  <c:v>3.9</c:v>
                </c:pt>
                <c:pt idx="20">
                  <c:v>4.3</c:v>
                </c:pt>
                <c:pt idx="21">
                  <c:v>4.5999999999999996</c:v>
                </c:pt>
                <c:pt idx="22">
                  <c:v>4.9000000000000004</c:v>
                </c:pt>
                <c:pt idx="23">
                  <c:v>5.2</c:v>
                </c:pt>
                <c:pt idx="24">
                  <c:v>5.4</c:v>
                </c:pt>
                <c:pt idx="25">
                  <c:v>5.7</c:v>
                </c:pt>
                <c:pt idx="26">
                  <c:v>5.8</c:v>
                </c:pt>
                <c:pt idx="27" formatCode="#\ ##0.0">
                  <c:v>6</c:v>
                </c:pt>
                <c:pt idx="28" formatCode="#\ ##0.0">
                  <c:v>6</c:v>
                </c:pt>
                <c:pt idx="29">
                  <c:v>6.1</c:v>
                </c:pt>
                <c:pt idx="30">
                  <c:v>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1B-9640-B1EE-6E103E6B965E}"/>
            </c:ext>
          </c:extLst>
        </c:ser>
        <c:ser>
          <c:idx val="3"/>
          <c:order val="3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Data!$B$11:$AF$11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Data!$B$55:$AF$55</c:f>
              <c:numCache>
                <c:formatCode>#\ ##0.##########</c:formatCode>
                <c:ptCount val="31"/>
                <c:pt idx="0">
                  <c:v>2.2000000000000002</c:v>
                </c:pt>
                <c:pt idx="1">
                  <c:v>2.4</c:v>
                </c:pt>
                <c:pt idx="2">
                  <c:v>2.5</c:v>
                </c:pt>
                <c:pt idx="3" formatCode="#\ ##0.0">
                  <c:v>3</c:v>
                </c:pt>
                <c:pt idx="4">
                  <c:v>3.7</c:v>
                </c:pt>
                <c:pt idx="5">
                  <c:v>4.2</c:v>
                </c:pt>
                <c:pt idx="6">
                  <c:v>4.4000000000000004</c:v>
                </c:pt>
                <c:pt idx="7">
                  <c:v>4.5999999999999996</c:v>
                </c:pt>
                <c:pt idx="8">
                  <c:v>4.5</c:v>
                </c:pt>
                <c:pt idx="9" formatCode="#\ ##0.0">
                  <c:v>4</c:v>
                </c:pt>
                <c:pt idx="10">
                  <c:v>3.7</c:v>
                </c:pt>
                <c:pt idx="11">
                  <c:v>3.5</c:v>
                </c:pt>
                <c:pt idx="12">
                  <c:v>3.4</c:v>
                </c:pt>
                <c:pt idx="13" formatCode="#\ ##0.0">
                  <c:v>3</c:v>
                </c:pt>
                <c:pt idx="14">
                  <c:v>3.5</c:v>
                </c:pt>
                <c:pt idx="15">
                  <c:v>3.3</c:v>
                </c:pt>
                <c:pt idx="16">
                  <c:v>2.8</c:v>
                </c:pt>
                <c:pt idx="17">
                  <c:v>2.7</c:v>
                </c:pt>
                <c:pt idx="18">
                  <c:v>2.9</c:v>
                </c:pt>
                <c:pt idx="19">
                  <c:v>2.8</c:v>
                </c:pt>
                <c:pt idx="20">
                  <c:v>3.1</c:v>
                </c:pt>
                <c:pt idx="21">
                  <c:v>3.3</c:v>
                </c:pt>
                <c:pt idx="22">
                  <c:v>3.3</c:v>
                </c:pt>
                <c:pt idx="23">
                  <c:v>3.3</c:v>
                </c:pt>
                <c:pt idx="24">
                  <c:v>3.5</c:v>
                </c:pt>
                <c:pt idx="25">
                  <c:v>3.7</c:v>
                </c:pt>
                <c:pt idx="26">
                  <c:v>3.8</c:v>
                </c:pt>
                <c:pt idx="27">
                  <c:v>4.2</c:v>
                </c:pt>
                <c:pt idx="28">
                  <c:v>4.5999999999999996</c:v>
                </c:pt>
                <c:pt idx="29">
                  <c:v>4.9000000000000004</c:v>
                </c:pt>
                <c:pt idx="30">
                  <c:v>5.0999999999999996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D1B-9640-B1EE-6E103E6B9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6803408"/>
        <c:axId val="1146680352"/>
      </c:lineChart>
      <c:catAx>
        <c:axId val="114680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680352"/>
        <c:crosses val="autoZero"/>
        <c:auto val="1"/>
        <c:lblAlgn val="ctr"/>
        <c:lblOffset val="100"/>
        <c:noMultiLvlLbl val="0"/>
      </c:catAx>
      <c:valAx>
        <c:axId val="1146680352"/>
        <c:scaling>
          <c:orientation val="minMax"/>
          <c:max val="10"/>
          <c:min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803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Finanšu un apdrošināšanas daļa IKP,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Eirozona</c:v>
          </c:tx>
          <c:spPr>
            <a:ln w="28575" cap="rnd" cmpd="dbl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Data!$B$61:$AF$61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Data!$B$62:$AF$62</c:f>
              <c:numCache>
                <c:formatCode>#\ ##0.##########</c:formatCode>
                <c:ptCount val="31"/>
                <c:pt idx="0">
                  <c:v>4.4000000000000004</c:v>
                </c:pt>
                <c:pt idx="1">
                  <c:v>4.4000000000000004</c:v>
                </c:pt>
                <c:pt idx="2">
                  <c:v>4.3</c:v>
                </c:pt>
                <c:pt idx="3">
                  <c:v>4.2</c:v>
                </c:pt>
                <c:pt idx="4">
                  <c:v>4.5</c:v>
                </c:pt>
                <c:pt idx="5">
                  <c:v>4.4000000000000004</c:v>
                </c:pt>
                <c:pt idx="6">
                  <c:v>4.3</c:v>
                </c:pt>
                <c:pt idx="7">
                  <c:v>4.3</c:v>
                </c:pt>
                <c:pt idx="8">
                  <c:v>4.5</c:v>
                </c:pt>
                <c:pt idx="9">
                  <c:v>4.7</c:v>
                </c:pt>
                <c:pt idx="10">
                  <c:v>4.7</c:v>
                </c:pt>
                <c:pt idx="11">
                  <c:v>4.5999999999999996</c:v>
                </c:pt>
                <c:pt idx="12">
                  <c:v>4.5999999999999996</c:v>
                </c:pt>
                <c:pt idx="13">
                  <c:v>4.4000000000000004</c:v>
                </c:pt>
                <c:pt idx="14">
                  <c:v>4.8</c:v>
                </c:pt>
                <c:pt idx="15">
                  <c:v>4.8</c:v>
                </c:pt>
                <c:pt idx="16">
                  <c:v>4.5999999999999996</c:v>
                </c:pt>
                <c:pt idx="17">
                  <c:v>4.5999999999999996</c:v>
                </c:pt>
                <c:pt idx="18">
                  <c:v>4.5</c:v>
                </c:pt>
                <c:pt idx="19">
                  <c:v>4.5999999999999996</c:v>
                </c:pt>
                <c:pt idx="20">
                  <c:v>4.5999999999999996</c:v>
                </c:pt>
                <c:pt idx="21">
                  <c:v>4.4000000000000004</c:v>
                </c:pt>
                <c:pt idx="22">
                  <c:v>4.2</c:v>
                </c:pt>
                <c:pt idx="23">
                  <c:v>4.0999999999999996</c:v>
                </c:pt>
                <c:pt idx="24" formatCode="#\ ##0.0">
                  <c:v>4</c:v>
                </c:pt>
                <c:pt idx="25">
                  <c:v>4.3</c:v>
                </c:pt>
                <c:pt idx="26">
                  <c:v>4.0999999999999996</c:v>
                </c:pt>
                <c:pt idx="27" formatCode="#\ ##0.0">
                  <c:v>4</c:v>
                </c:pt>
                <c:pt idx="28">
                  <c:v>4.0999999999999996</c:v>
                </c:pt>
                <c:pt idx="29">
                  <c:v>4.2</c:v>
                </c:pt>
                <c:pt idx="30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45-AD41-BB84-0F63F5755DBF}"/>
            </c:ext>
          </c:extLst>
        </c:ser>
        <c:ser>
          <c:idx val="1"/>
          <c:order val="1"/>
          <c:tx>
            <c:v>Igaunija</c:v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Data!$B$61:$AF$61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Data!$B$63:$AF$63</c:f>
              <c:numCache>
                <c:formatCode>#\ ##0.##########</c:formatCode>
                <c:ptCount val="31"/>
                <c:pt idx="0">
                  <c:v>2.5</c:v>
                </c:pt>
                <c:pt idx="1">
                  <c:v>2.6</c:v>
                </c:pt>
                <c:pt idx="2">
                  <c:v>2.8</c:v>
                </c:pt>
                <c:pt idx="3">
                  <c:v>2.6</c:v>
                </c:pt>
                <c:pt idx="4">
                  <c:v>3.8</c:v>
                </c:pt>
                <c:pt idx="5">
                  <c:v>3.8</c:v>
                </c:pt>
                <c:pt idx="6">
                  <c:v>3.7</c:v>
                </c:pt>
                <c:pt idx="7" formatCode="#\ ##0.0">
                  <c:v>4</c:v>
                </c:pt>
                <c:pt idx="8">
                  <c:v>3.4</c:v>
                </c:pt>
                <c:pt idx="9">
                  <c:v>3.4</c:v>
                </c:pt>
                <c:pt idx="10">
                  <c:v>3.6</c:v>
                </c:pt>
                <c:pt idx="11">
                  <c:v>3.7</c:v>
                </c:pt>
                <c:pt idx="12">
                  <c:v>4.3</c:v>
                </c:pt>
                <c:pt idx="13">
                  <c:v>4.8</c:v>
                </c:pt>
                <c:pt idx="14" formatCode="#\ ##0.0">
                  <c:v>4</c:v>
                </c:pt>
                <c:pt idx="15">
                  <c:v>4.4000000000000004</c:v>
                </c:pt>
                <c:pt idx="16" formatCode="#\ ##0.0">
                  <c:v>4</c:v>
                </c:pt>
                <c:pt idx="17">
                  <c:v>3.9</c:v>
                </c:pt>
                <c:pt idx="18">
                  <c:v>3.5</c:v>
                </c:pt>
                <c:pt idx="19">
                  <c:v>3.6</c:v>
                </c:pt>
                <c:pt idx="20">
                  <c:v>3.7</c:v>
                </c:pt>
                <c:pt idx="21">
                  <c:v>3.6</c:v>
                </c:pt>
                <c:pt idx="22">
                  <c:v>3.5</c:v>
                </c:pt>
                <c:pt idx="23">
                  <c:v>3.6</c:v>
                </c:pt>
                <c:pt idx="24">
                  <c:v>3.8</c:v>
                </c:pt>
                <c:pt idx="25">
                  <c:v>4.3</c:v>
                </c:pt>
                <c:pt idx="26" formatCode="#\ ##0.0">
                  <c:v>4</c:v>
                </c:pt>
                <c:pt idx="27" formatCode="#\ ##0.0">
                  <c:v>4</c:v>
                </c:pt>
                <c:pt idx="28">
                  <c:v>5.3</c:v>
                </c:pt>
                <c:pt idx="29">
                  <c:v>5.8</c:v>
                </c:pt>
                <c:pt idx="30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45-AD41-BB84-0F63F5755DBF}"/>
            </c:ext>
          </c:extLst>
        </c:ser>
        <c:ser>
          <c:idx val="2"/>
          <c:order val="2"/>
          <c:tx>
            <c:v>Latvija</c:v>
          </c:tx>
          <c:spPr>
            <a:ln w="28575" cap="rnd" cmpd="dbl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Data!$B$61:$AF$61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Data!$B$64:$AF$64</c:f>
              <c:numCache>
                <c:formatCode>#\ ##0.##########</c:formatCode>
                <c:ptCount val="31"/>
                <c:pt idx="0">
                  <c:v>3.2</c:v>
                </c:pt>
                <c:pt idx="1">
                  <c:v>2.8</c:v>
                </c:pt>
                <c:pt idx="2">
                  <c:v>2.9</c:v>
                </c:pt>
                <c:pt idx="3">
                  <c:v>3.7</c:v>
                </c:pt>
                <c:pt idx="4">
                  <c:v>3.2</c:v>
                </c:pt>
                <c:pt idx="5" formatCode="#\ ##0.0">
                  <c:v>3</c:v>
                </c:pt>
                <c:pt idx="6">
                  <c:v>3.4</c:v>
                </c:pt>
                <c:pt idx="7">
                  <c:v>3.3</c:v>
                </c:pt>
                <c:pt idx="8">
                  <c:v>3.2</c:v>
                </c:pt>
                <c:pt idx="9">
                  <c:v>3.4</c:v>
                </c:pt>
                <c:pt idx="10">
                  <c:v>3.9</c:v>
                </c:pt>
                <c:pt idx="11">
                  <c:v>4.5</c:v>
                </c:pt>
                <c:pt idx="12">
                  <c:v>4.5999999999999996</c:v>
                </c:pt>
                <c:pt idx="13" formatCode="#\ ##0.0">
                  <c:v>5</c:v>
                </c:pt>
                <c:pt idx="14">
                  <c:v>3.2</c:v>
                </c:pt>
                <c:pt idx="15" formatCode="#\ ##0.0">
                  <c:v>3</c:v>
                </c:pt>
                <c:pt idx="16">
                  <c:v>3.5</c:v>
                </c:pt>
                <c:pt idx="17">
                  <c:v>3.7</c:v>
                </c:pt>
                <c:pt idx="18">
                  <c:v>3.8</c:v>
                </c:pt>
                <c:pt idx="19">
                  <c:v>3.8</c:v>
                </c:pt>
                <c:pt idx="20">
                  <c:v>4.4000000000000004</c:v>
                </c:pt>
                <c:pt idx="21">
                  <c:v>4.3</c:v>
                </c:pt>
                <c:pt idx="22">
                  <c:v>3.4</c:v>
                </c:pt>
                <c:pt idx="23">
                  <c:v>3.2</c:v>
                </c:pt>
                <c:pt idx="24">
                  <c:v>2.9</c:v>
                </c:pt>
                <c:pt idx="25">
                  <c:v>2.8</c:v>
                </c:pt>
                <c:pt idx="26" formatCode="#\ ##0.0">
                  <c:v>3</c:v>
                </c:pt>
                <c:pt idx="27">
                  <c:v>3.2</c:v>
                </c:pt>
                <c:pt idx="28">
                  <c:v>3.9</c:v>
                </c:pt>
                <c:pt idx="29" formatCode="#\ ##0.0">
                  <c:v>4</c:v>
                </c:pt>
                <c:pt idx="30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45-AD41-BB84-0F63F5755DBF}"/>
            </c:ext>
          </c:extLst>
        </c:ser>
        <c:ser>
          <c:idx val="3"/>
          <c:order val="3"/>
          <c:tx>
            <c:v>Lietuva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Data!$B$61:$AF$61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</c:strCache>
            </c:strRef>
          </c:cat>
          <c:val>
            <c:numRef>
              <c:f>Data!$B$65:$AF$65</c:f>
              <c:numCache>
                <c:formatCode>#\ ##0.##########</c:formatCode>
                <c:ptCount val="31"/>
                <c:pt idx="0">
                  <c:v>1.9</c:v>
                </c:pt>
                <c:pt idx="1">
                  <c:v>1.9</c:v>
                </c:pt>
                <c:pt idx="2">
                  <c:v>1.3</c:v>
                </c:pt>
                <c:pt idx="3">
                  <c:v>1.7</c:v>
                </c:pt>
                <c:pt idx="4">
                  <c:v>1.7</c:v>
                </c:pt>
                <c:pt idx="5">
                  <c:v>1.8</c:v>
                </c:pt>
                <c:pt idx="6">
                  <c:v>1.8</c:v>
                </c:pt>
                <c:pt idx="7">
                  <c:v>1.9</c:v>
                </c:pt>
                <c:pt idx="8">
                  <c:v>1.7</c:v>
                </c:pt>
                <c:pt idx="9">
                  <c:v>1.7</c:v>
                </c:pt>
                <c:pt idx="10" formatCode="#\ ##0.0">
                  <c:v>2</c:v>
                </c:pt>
                <c:pt idx="11">
                  <c:v>2.6</c:v>
                </c:pt>
                <c:pt idx="12">
                  <c:v>3.1</c:v>
                </c:pt>
                <c:pt idx="13" formatCode="#\ ##0.0">
                  <c:v>3</c:v>
                </c:pt>
                <c:pt idx="14">
                  <c:v>2.2999999999999998</c:v>
                </c:pt>
                <c:pt idx="15">
                  <c:v>2.5</c:v>
                </c:pt>
                <c:pt idx="16">
                  <c:v>2.4</c:v>
                </c:pt>
                <c:pt idx="17">
                  <c:v>1.9</c:v>
                </c:pt>
                <c:pt idx="18" formatCode="#\ ##0.0">
                  <c:v>2</c:v>
                </c:pt>
                <c:pt idx="19">
                  <c:v>1.8</c:v>
                </c:pt>
                <c:pt idx="20">
                  <c:v>1.9</c:v>
                </c:pt>
                <c:pt idx="21" formatCode="#\ ##0.0">
                  <c:v>2</c:v>
                </c:pt>
                <c:pt idx="22">
                  <c:v>1.9</c:v>
                </c:pt>
                <c:pt idx="23" formatCode="#\ ##0.0">
                  <c:v>2</c:v>
                </c:pt>
                <c:pt idx="24">
                  <c:v>2.1</c:v>
                </c:pt>
                <c:pt idx="25">
                  <c:v>2.2999999999999998</c:v>
                </c:pt>
                <c:pt idx="26">
                  <c:v>2.7</c:v>
                </c:pt>
                <c:pt idx="27">
                  <c:v>3.2</c:v>
                </c:pt>
                <c:pt idx="28">
                  <c:v>4.3</c:v>
                </c:pt>
                <c:pt idx="29">
                  <c:v>4.5999999999999996</c:v>
                </c:pt>
                <c:pt idx="30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745-AD41-BB84-0F63F5755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6803408"/>
        <c:axId val="1146680352"/>
      </c:lineChart>
      <c:catAx>
        <c:axId val="114680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680352"/>
        <c:crosses val="autoZero"/>
        <c:auto val="1"/>
        <c:lblAlgn val="ctr"/>
        <c:lblOffset val="100"/>
        <c:noMultiLvlLbl val="0"/>
      </c:catAx>
      <c:valAx>
        <c:axId val="1146680352"/>
        <c:scaling>
          <c:orientation val="minMax"/>
          <c:max val="6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LV"/>
          </a:p>
        </c:txPr>
        <c:crossAx val="1146803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Preču un pakalpojumu eksports pret IKP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Lietuva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Lithuania!$B$67:$W$67</c:f>
              <c:numCache>
                <c:formatCode>0%</c:formatCode>
                <c:ptCount val="22"/>
                <c:pt idx="0">
                  <c:v>0.53159043158564268</c:v>
                </c:pt>
                <c:pt idx="1">
                  <c:v>0.56671429693749276</c:v>
                </c:pt>
                <c:pt idx="2">
                  <c:v>0.5854379582378153</c:v>
                </c:pt>
                <c:pt idx="3">
                  <c:v>0.53440578481234957</c:v>
                </c:pt>
                <c:pt idx="4">
                  <c:v>0.59369913818994813</c:v>
                </c:pt>
                <c:pt idx="5">
                  <c:v>0.54215656548405788</c:v>
                </c:pt>
                <c:pt idx="6">
                  <c:v>0.67566525308890835</c:v>
                </c:pt>
                <c:pt idx="7">
                  <c:v>0.76751786307738123</c:v>
                </c:pt>
                <c:pt idx="8">
                  <c:v>0.82873581392488249</c:v>
                </c:pt>
                <c:pt idx="9">
                  <c:v>0.8470440841906991</c:v>
                </c:pt>
                <c:pt idx="10">
                  <c:v>0.8185966766900028</c:v>
                </c:pt>
                <c:pt idx="11">
                  <c:v>0.76722263382397449</c:v>
                </c:pt>
                <c:pt idx="12">
                  <c:v>0.75789698593791466</c:v>
                </c:pt>
                <c:pt idx="13">
                  <c:v>0.82233570321185767</c:v>
                </c:pt>
                <c:pt idx="14">
                  <c:v>0.82624584764317455</c:v>
                </c:pt>
                <c:pt idx="15">
                  <c:v>0.84271860302360724</c:v>
                </c:pt>
                <c:pt idx="16">
                  <c:v>0.78686319535020677</c:v>
                </c:pt>
                <c:pt idx="17">
                  <c:v>0.84725336697284925</c:v>
                </c:pt>
                <c:pt idx="18">
                  <c:v>0.920146509538454</c:v>
                </c:pt>
                <c:pt idx="19">
                  <c:v>0.80176958457688008</c:v>
                </c:pt>
                <c:pt idx="20">
                  <c:v>0.75023724799420743</c:v>
                </c:pt>
                <c:pt idx="21">
                  <c:v>0.73541262876332958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81-9C48-BB41-9414E2B64867}"/>
            </c:ext>
          </c:extLst>
        </c:ser>
        <c:ser>
          <c:idx val="1"/>
          <c:order val="1"/>
          <c:tx>
            <c:v>Latvija</c:v>
          </c:tx>
          <c:spPr>
            <a:ln cmpd="dbl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Latvia!$B$67:$W$67</c:f>
              <c:numCache>
                <c:formatCode>0%</c:formatCode>
                <c:ptCount val="22"/>
                <c:pt idx="0">
                  <c:v>0.41854083852822388</c:v>
                </c:pt>
                <c:pt idx="1">
                  <c:v>0.44040139162399894</c:v>
                </c:pt>
                <c:pt idx="2">
                  <c:v>0.41650137406525684</c:v>
                </c:pt>
                <c:pt idx="3">
                  <c:v>0.40108531273011072</c:v>
                </c:pt>
                <c:pt idx="4">
                  <c:v>0.4269834300014782</c:v>
                </c:pt>
                <c:pt idx="5">
                  <c:v>0.45579364573610748</c:v>
                </c:pt>
                <c:pt idx="6">
                  <c:v>0.56824718038519051</c:v>
                </c:pt>
                <c:pt idx="7">
                  <c:v>0.62537267860940615</c:v>
                </c:pt>
                <c:pt idx="8">
                  <c:v>0.65126944719479407</c:v>
                </c:pt>
                <c:pt idx="9">
                  <c:v>0.62962074545989044</c:v>
                </c:pt>
                <c:pt idx="10">
                  <c:v>0.62759496453030172</c:v>
                </c:pt>
                <c:pt idx="11">
                  <c:v>0.62061231005896933</c:v>
                </c:pt>
                <c:pt idx="12">
                  <c:v>0.64441535386273274</c:v>
                </c:pt>
                <c:pt idx="13">
                  <c:v>0.67382455807910957</c:v>
                </c:pt>
                <c:pt idx="14">
                  <c:v>0.67924630730213753</c:v>
                </c:pt>
                <c:pt idx="15">
                  <c:v>0.66837399252545071</c:v>
                </c:pt>
                <c:pt idx="16">
                  <c:v>0.65440304568458441</c:v>
                </c:pt>
                <c:pt idx="17">
                  <c:v>0.71236756125363188</c:v>
                </c:pt>
                <c:pt idx="18">
                  <c:v>0.83718229188083815</c:v>
                </c:pt>
                <c:pt idx="19">
                  <c:v>0.7181198097775261</c:v>
                </c:pt>
                <c:pt idx="20">
                  <c:v>0.66064747834685855</c:v>
                </c:pt>
                <c:pt idx="21">
                  <c:v>0.64686225794980734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81-9C48-BB41-9414E2B64867}"/>
            </c:ext>
          </c:extLst>
        </c:ser>
        <c:ser>
          <c:idx val="2"/>
          <c:order val="2"/>
          <c:tx>
            <c:v>Igaunija</c:v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Lithuania!$B$1:$W$1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Estonia!$B$67:$W$67</c:f>
              <c:numCache>
                <c:formatCode>0%</c:formatCode>
                <c:ptCount val="22"/>
                <c:pt idx="0">
                  <c:v>0.73386745408284138</c:v>
                </c:pt>
                <c:pt idx="1">
                  <c:v>0.77527044928655786</c:v>
                </c:pt>
                <c:pt idx="2">
                  <c:v>0.77702071314997379</c:v>
                </c:pt>
                <c:pt idx="3">
                  <c:v>0.68995124944603115</c:v>
                </c:pt>
                <c:pt idx="4">
                  <c:v>0.73362545500777987</c:v>
                </c:pt>
                <c:pt idx="5">
                  <c:v>0.67658771997539924</c:v>
                </c:pt>
                <c:pt idx="6">
                  <c:v>0.82072710331940324</c:v>
                </c:pt>
                <c:pt idx="7">
                  <c:v>0.93784390044452903</c:v>
                </c:pt>
                <c:pt idx="8">
                  <c:v>0.9213733741073753</c:v>
                </c:pt>
                <c:pt idx="9">
                  <c:v>0.89349681436004813</c:v>
                </c:pt>
                <c:pt idx="10">
                  <c:v>0.84994056828044418</c:v>
                </c:pt>
                <c:pt idx="11">
                  <c:v>0.79455829536531675</c:v>
                </c:pt>
                <c:pt idx="12">
                  <c:v>0.78457066731263247</c:v>
                </c:pt>
                <c:pt idx="13">
                  <c:v>0.78063644934837417</c:v>
                </c:pt>
                <c:pt idx="14">
                  <c:v>0.79823262942300044</c:v>
                </c:pt>
                <c:pt idx="15">
                  <c:v>0.75759252155619006</c:v>
                </c:pt>
                <c:pt idx="16">
                  <c:v>0.71727179293808541</c:v>
                </c:pt>
                <c:pt idx="17">
                  <c:v>0.85444991514403901</c:v>
                </c:pt>
                <c:pt idx="18">
                  <c:v>0.90179307488244098</c:v>
                </c:pt>
                <c:pt idx="19">
                  <c:v>0.78223851637664454</c:v>
                </c:pt>
                <c:pt idx="20">
                  <c:v>0.75069020114084384</c:v>
                </c:pt>
                <c:pt idx="21">
                  <c:v>0.77799145766059274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981-9C48-BB41-9414E2B64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9955608"/>
        <c:axId val="2079958584"/>
      </c:lineChart>
      <c:catAx>
        <c:axId val="2079955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79958584"/>
        <c:crosses val="autoZero"/>
        <c:auto val="1"/>
        <c:lblAlgn val="ctr"/>
        <c:lblOffset val="100"/>
        <c:noMultiLvlLbl val="0"/>
      </c:catAx>
      <c:valAx>
        <c:axId val="2079958584"/>
        <c:scaling>
          <c:orientation val="minMax"/>
          <c:min val="0.2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2079955608"/>
        <c:crosses val="autoZero"/>
        <c:crossBetween val="between"/>
        <c:majorUnit val="0.2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/>
            </a:pPr>
            <a:r>
              <a:rPr lang="en-GB" sz="1600"/>
              <a:t>Mašīnbūves produkcijas īpatsvars preču eksportā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3"/>
          <c:order val="0"/>
          <c:tx>
            <c:v>Igaunija</c:v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Estonia!$B$24:$W$24</c:f>
              <c:numCache>
                <c:formatCode>0%</c:formatCode>
                <c:ptCount val="22"/>
                <c:pt idx="0">
                  <c:v>0.32797757331299743</c:v>
                </c:pt>
                <c:pt idx="1">
                  <c:v>0.3519166044331693</c:v>
                </c:pt>
                <c:pt idx="2">
                  <c:v>0.31261117754368889</c:v>
                </c:pt>
                <c:pt idx="3">
                  <c:v>0.29045288496874105</c:v>
                </c:pt>
                <c:pt idx="4">
                  <c:v>0.29217153963144471</c:v>
                </c:pt>
                <c:pt idx="5">
                  <c:v>0.25643225021611488</c:v>
                </c:pt>
                <c:pt idx="6">
                  <c:v>0.2877120153459824</c:v>
                </c:pt>
                <c:pt idx="7">
                  <c:v>0.31983930645112396</c:v>
                </c:pt>
                <c:pt idx="8">
                  <c:v>0.33111732276442912</c:v>
                </c:pt>
                <c:pt idx="9">
                  <c:v>0.34606475784084789</c:v>
                </c:pt>
                <c:pt idx="10">
                  <c:v>0.33971238635870238</c:v>
                </c:pt>
                <c:pt idx="11">
                  <c:v>0.33964115431366559</c:v>
                </c:pt>
                <c:pt idx="12">
                  <c:v>0.35390291341806901</c:v>
                </c:pt>
                <c:pt idx="13">
                  <c:v>0.32488916155298653</c:v>
                </c:pt>
                <c:pt idx="14">
                  <c:v>0.3039308404819232</c:v>
                </c:pt>
                <c:pt idx="15">
                  <c:v>0.309911965941775</c:v>
                </c:pt>
                <c:pt idx="16">
                  <c:v>0.31664890170616333</c:v>
                </c:pt>
                <c:pt idx="17">
                  <c:v>0.29332382154623221</c:v>
                </c:pt>
                <c:pt idx="18">
                  <c:v>0.266440075281279</c:v>
                </c:pt>
                <c:pt idx="19">
                  <c:v>0.33369264077965449</c:v>
                </c:pt>
                <c:pt idx="20">
                  <c:v>0.33719946605472939</c:v>
                </c:pt>
                <c:pt idx="21">
                  <c:v>0.33070340578877822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EA-E440-962E-E6599BC7E283}"/>
            </c:ext>
          </c:extLst>
        </c:ser>
        <c:ser>
          <c:idx val="4"/>
          <c:order val="1"/>
          <c:tx>
            <c:v>Latvija</c:v>
          </c:tx>
          <c:spPr>
            <a:ln cmpd="dbl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Latvia!$B$24:$W$24</c:f>
              <c:numCache>
                <c:formatCode>0%</c:formatCode>
                <c:ptCount val="22"/>
                <c:pt idx="0">
                  <c:v>9.8381531227592148E-2</c:v>
                </c:pt>
                <c:pt idx="1">
                  <c:v>0.1280966123702614</c:v>
                </c:pt>
                <c:pt idx="2">
                  <c:v>0.16530191486187623</c:v>
                </c:pt>
                <c:pt idx="3">
                  <c:v>0.19221654573414304</c:v>
                </c:pt>
                <c:pt idx="4">
                  <c:v>0.21152378442792577</c:v>
                </c:pt>
                <c:pt idx="5">
                  <c:v>0.22193059742157861</c:v>
                </c:pt>
                <c:pt idx="6">
                  <c:v>0.19878880733257606</c:v>
                </c:pt>
                <c:pt idx="7">
                  <c:v>0.2018508511548133</c:v>
                </c:pt>
                <c:pt idx="8">
                  <c:v>0.19607713839585089</c:v>
                </c:pt>
                <c:pt idx="9">
                  <c:v>0.20774441287648454</c:v>
                </c:pt>
                <c:pt idx="10">
                  <c:v>0.22140867482943544</c:v>
                </c:pt>
                <c:pt idx="11">
                  <c:v>0.24058850206788973</c:v>
                </c:pt>
                <c:pt idx="12">
                  <c:v>0.24005855168607637</c:v>
                </c:pt>
                <c:pt idx="13">
                  <c:v>0.23849496180795043</c:v>
                </c:pt>
                <c:pt idx="14">
                  <c:v>0.24716390300973401</c:v>
                </c:pt>
                <c:pt idx="15">
                  <c:v>0.22532326214326079</c:v>
                </c:pt>
                <c:pt idx="16">
                  <c:v>0.23633031869922583</c:v>
                </c:pt>
                <c:pt idx="17">
                  <c:v>0.20517331731711191</c:v>
                </c:pt>
                <c:pt idx="18">
                  <c:v>0.19103444092440661</c:v>
                </c:pt>
                <c:pt idx="19">
                  <c:v>0.21827247141218792</c:v>
                </c:pt>
                <c:pt idx="20">
                  <c:v>0.2045975186339225</c:v>
                </c:pt>
                <c:pt idx="21">
                  <c:v>0.21048323437230895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EA-E440-962E-E6599BC7E283}"/>
            </c:ext>
          </c:extLst>
        </c:ser>
        <c:ser>
          <c:idx val="5"/>
          <c:order val="2"/>
          <c:tx>
            <c:v>Lietuva</c:v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numRef>
              <c:f>Estonia!$B$1:$W$1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Lithuania!$B$24:$W$24</c:f>
              <c:numCache>
                <c:formatCode>0%</c:formatCode>
                <c:ptCount val="22"/>
                <c:pt idx="0">
                  <c:v>0.21670879114798972</c:v>
                </c:pt>
                <c:pt idx="1">
                  <c:v>0.20443542043371413</c:v>
                </c:pt>
                <c:pt idx="2">
                  <c:v>0.2240633895051011</c:v>
                </c:pt>
                <c:pt idx="3">
                  <c:v>0.23120244577587312</c:v>
                </c:pt>
                <c:pt idx="4">
                  <c:v>0.18895095934596381</c:v>
                </c:pt>
                <c:pt idx="5">
                  <c:v>0.16912548818979661</c:v>
                </c:pt>
                <c:pt idx="6">
                  <c:v>0.17830965549350788</c:v>
                </c:pt>
                <c:pt idx="7">
                  <c:v>0.17731305049769749</c:v>
                </c:pt>
                <c:pt idx="8">
                  <c:v>0.17592434873363183</c:v>
                </c:pt>
                <c:pt idx="9">
                  <c:v>0.17733949799177748</c:v>
                </c:pt>
                <c:pt idx="10">
                  <c:v>0.20096274461097141</c:v>
                </c:pt>
                <c:pt idx="11">
                  <c:v>0.18384843144386623</c:v>
                </c:pt>
                <c:pt idx="12">
                  <c:v>0.18949129342713256</c:v>
                </c:pt>
                <c:pt idx="13">
                  <c:v>0.20937252506072768</c:v>
                </c:pt>
                <c:pt idx="14">
                  <c:v>0.20272349205969276</c:v>
                </c:pt>
                <c:pt idx="15">
                  <c:v>0.21140976452296409</c:v>
                </c:pt>
                <c:pt idx="16">
                  <c:v>0.21083347448382844</c:v>
                </c:pt>
                <c:pt idx="17">
                  <c:v>0.19465736001299003</c:v>
                </c:pt>
                <c:pt idx="18">
                  <c:v>0.18185347230905397</c:v>
                </c:pt>
                <c:pt idx="19">
                  <c:v>0.20975761254194486</c:v>
                </c:pt>
                <c:pt idx="20">
                  <c:v>0.20058760135652912</c:v>
                </c:pt>
                <c:pt idx="21">
                  <c:v>0.20044651223585278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EA-E440-962E-E6599BC7E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251056"/>
        <c:axId val="167233680"/>
      </c:lineChart>
      <c:catAx>
        <c:axId val="16725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LV"/>
          </a:p>
        </c:txPr>
        <c:crossAx val="167233680"/>
        <c:crosses val="autoZero"/>
        <c:auto val="1"/>
        <c:lblAlgn val="ctr"/>
        <c:lblOffset val="100"/>
        <c:noMultiLvlLbl val="0"/>
      </c:catAx>
      <c:valAx>
        <c:axId val="16723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LV"/>
          </a:p>
        </c:txPr>
        <c:crossAx val="167251056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LV"/>
        </a:p>
      </c:txPr>
    </c:legend>
    <c:plotVisOnly val="1"/>
    <c:dispBlanksAs val="gap"/>
    <c:showDLblsOverMax val="0"/>
    <c:extLst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0.901</cdr:x>
      <cdr:y>0.52556</cdr:y>
    </cdr:from>
    <cdr:to>
      <cdr:x>0.96997</cdr:x>
      <cdr:y>0.57029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E1C1D09-24E0-2CF3-2197-66E0EBA34B57}"/>
            </a:ext>
          </a:extLst>
        </cdr:cNvPr>
        <cdr:cNvSpPr txBox="1"/>
      </cdr:nvSpPr>
      <cdr:spPr>
        <a:xfrm xmlns:a="http://schemas.openxmlformats.org/drawingml/2006/main">
          <a:off x="7481455" y="3038763"/>
          <a:ext cx="572654" cy="258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LV" sz="1200" dirty="0"/>
            <a:t>54%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2A1E8-309E-0041-A245-4B5F85667391}" type="datetime1">
              <a:rPr lang="lv-LV" smtClean="0"/>
              <a:t>02.09.26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6AA8-ABD0-5640-A6D0-95B38E3F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66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B4D75-4630-834E-B223-70BB6FCFC231}" type="datetime1">
              <a:rPr lang="lv-LV" smtClean="0"/>
              <a:t>02.09.26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717F4-60C5-3548-97DE-BD8DE224A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522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67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10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0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90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05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89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24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07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27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689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85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93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26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26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34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49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74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77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19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61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7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5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8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717F4-60C5-3548-97DE-BD8DE224A3E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9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1D82-7FA3-AE49-B38C-51B57E4A5897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715C-BF44-CF40-B246-CAEC45BFD6B9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27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FF90-F1DC-E54F-A655-02CB8AD0A2FE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2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title</a:t>
            </a:r>
            <a:r>
              <a:rPr lang="lv-LV" dirty="0"/>
              <a:t> </a:t>
            </a:r>
            <a:r>
              <a:rPr lang="lv-LV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7357F-287D-824B-AEE8-DDECE99625B9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8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34B6-2E3F-9B46-9FF0-6C8B5949ADEC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0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9926-D6AB-6344-AD7A-7321C1BAE1EE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5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C73-7AEB-A241-954A-69ABF65C5CA1}" type="datetime1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7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6AE55-22CA-A14A-BB26-90E53DB3F426}" type="datetime1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76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1D0A-020E-594E-BEFE-B19E1C86AB59}" type="datetime1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6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95BA-5B34-D742-9038-193E4C6513B9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4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F78B-D867-2D40-BD07-0A10B291A3D6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15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C9B5-3D92-D049-9EE9-222401073DF7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147C8-3D4D-694B-A08D-718C546E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5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4118" y="2039453"/>
            <a:ext cx="6426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Baltijas valstu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konomiskās attīstības</a:t>
            </a:r>
          </a:p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rādītāji</a:t>
            </a: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374770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DC5F9-F189-F01E-4DD0-D5BC9EF3C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2817"/>
          </a:xfrm>
        </p:spPr>
        <p:txBody>
          <a:bodyPr>
            <a:normAutofit/>
          </a:bodyPr>
          <a:lstStyle/>
          <a:p>
            <a:r>
              <a:rPr lang="en-LV" sz="1600" b="1" dirty="0">
                <a:latin typeface="+mn-lt"/>
              </a:rPr>
              <a:t>Pievienotā vērtība % no produkcijas vērtības pa tautsaimniecības nozarēm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9C26D6-2FA2-DCE8-8400-0BF94FA31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2456" y="1156564"/>
            <a:ext cx="6437617" cy="4969599"/>
          </a:xfrm>
        </p:spPr>
      </p:pic>
    </p:spTree>
    <p:extLst>
      <p:ext uri="{BB962C8B-B14F-4D97-AF65-F5344CB8AC3E}">
        <p14:creationId xmlns:p14="http://schemas.microsoft.com/office/powerpoint/2010/main" val="2219566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DD476C9-3932-2544-9E36-6A27EA7BF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179675"/>
              </p:ext>
            </p:extLst>
          </p:nvPr>
        </p:nvGraphicFramePr>
        <p:xfrm>
          <a:off x="1" y="392288"/>
          <a:ext cx="9033164" cy="6368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171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378192"/>
              </p:ext>
            </p:extLst>
          </p:nvPr>
        </p:nvGraphicFramePr>
        <p:xfrm>
          <a:off x="0" y="392289"/>
          <a:ext cx="9079345" cy="6073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9275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F8537E1-957E-1C92-96D7-E70CD634CBE5}"/>
              </a:ext>
            </a:extLst>
          </p:cNvPr>
          <p:cNvGraphicFramePr>
            <a:graphicFrameLocks/>
          </p:cNvGraphicFramePr>
          <p:nvPr/>
        </p:nvGraphicFramePr>
        <p:xfrm>
          <a:off x="244475" y="1022350"/>
          <a:ext cx="8655050" cy="481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8128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A17FF74-C8E1-005D-1154-650E457E1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336614"/>
              </p:ext>
            </p:extLst>
          </p:nvPr>
        </p:nvGraphicFramePr>
        <p:xfrm>
          <a:off x="-77107" y="399143"/>
          <a:ext cx="9298214" cy="6059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9172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A5191B8-F199-2D44-0AE2-13276B02CE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649237"/>
              </p:ext>
            </p:extLst>
          </p:nvPr>
        </p:nvGraphicFramePr>
        <p:xfrm>
          <a:off x="-1" y="479425"/>
          <a:ext cx="9144001" cy="589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4920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201F4-C6E2-9AE8-F556-36B515A37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2844"/>
          </a:xfrm>
        </p:spPr>
        <p:txBody>
          <a:bodyPr>
            <a:normAutofit/>
          </a:bodyPr>
          <a:lstStyle/>
          <a:p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Galvenie preču eksporta partneri (miljoni EUR) 2025. gadā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CC82AC-7F42-625C-75FB-AC29E5841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517" y="1564342"/>
            <a:ext cx="664284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Latvija			Igaunija				Lietuva</a:t>
            </a:r>
          </a:p>
          <a:p>
            <a:pPr marL="0" indent="0">
              <a:buNone/>
            </a:pPr>
            <a:endParaRPr lang="en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Lietuva	3647(+225)   Somija  2808(+61)		Latvija  4582(+208)</a:t>
            </a:r>
          </a:p>
          <a:p>
            <a:pPr marL="0" indent="0">
              <a:buNone/>
            </a:pPr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Igaunija	2239(+17)	    Latvija  2083(+147)	Polija   3769(+132)</a:t>
            </a:r>
          </a:p>
          <a:p>
            <a:pPr marL="0" indent="0">
              <a:buNone/>
            </a:pPr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Vācija	1318(+69)	    Zviedrija 1617(+68)	Vācija  3303(+72)</a:t>
            </a:r>
          </a:p>
          <a:p>
            <a:pPr marL="0" indent="0">
              <a:buNone/>
            </a:pPr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Krievija   962(-76)	    20. Krievija 253(-165)	22. Krievija 407(-228)</a:t>
            </a:r>
          </a:p>
          <a:p>
            <a:pPr marL="0" indent="0">
              <a:buNone/>
            </a:pPr>
            <a:endParaRPr lang="en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/>
            <a:endParaRPr lang="en-LV" sz="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8" indent="0">
              <a:buNone/>
            </a:pPr>
            <a:r>
              <a:rPr lang="en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808880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E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906546"/>
              </p:ext>
            </p:extLst>
          </p:nvPr>
        </p:nvGraphicFramePr>
        <p:xfrm>
          <a:off x="1" y="392289"/>
          <a:ext cx="9144000" cy="6073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F4E8ECB-03DC-AACA-75F5-A6B3B5AF19D3}"/>
              </a:ext>
            </a:extLst>
          </p:cNvPr>
          <p:cNvSpPr txBox="1"/>
          <p:nvPr/>
        </p:nvSpPr>
        <p:spPr>
          <a:xfrm>
            <a:off x="4849091" y="1320800"/>
            <a:ext cx="1782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400" dirty="0">
                <a:solidFill>
                  <a:srgbClr val="FF0000"/>
                </a:solidFill>
              </a:rPr>
              <a:t>EE – IKT            3,5</a:t>
            </a:r>
          </a:p>
          <a:p>
            <a:r>
              <a:rPr lang="en-LV" sz="1400" dirty="0">
                <a:solidFill>
                  <a:srgbClr val="FF0000"/>
                </a:solidFill>
              </a:rPr>
              <a:t>LT – transports 11,1</a:t>
            </a:r>
          </a:p>
          <a:p>
            <a:r>
              <a:rPr lang="en-LV" sz="1400" dirty="0">
                <a:solidFill>
                  <a:srgbClr val="FF0000"/>
                </a:solidFill>
              </a:rPr>
              <a:t>LV – transports.  2,3</a:t>
            </a:r>
          </a:p>
          <a:p>
            <a:r>
              <a:rPr lang="en-LV" sz="1400" dirty="0">
                <a:solidFill>
                  <a:srgbClr val="FF0000"/>
                </a:solidFill>
              </a:rPr>
              <a:t>  miljardi EUR</a:t>
            </a:r>
          </a:p>
        </p:txBody>
      </p:sp>
    </p:spTree>
    <p:extLst>
      <p:ext uri="{BB962C8B-B14F-4D97-AF65-F5344CB8AC3E}">
        <p14:creationId xmlns:p14="http://schemas.microsoft.com/office/powerpoint/2010/main" val="1607727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4B44B31-1F12-D848-AC75-524456D65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540192"/>
              </p:ext>
            </p:extLst>
          </p:nvPr>
        </p:nvGraphicFramePr>
        <p:xfrm>
          <a:off x="1" y="391191"/>
          <a:ext cx="9144000" cy="607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3211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41D59F5-BAED-F344-8330-D1A3CBD84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13111"/>
              </p:ext>
            </p:extLst>
          </p:nvPr>
        </p:nvGraphicFramePr>
        <p:xfrm>
          <a:off x="0" y="391191"/>
          <a:ext cx="9079345" cy="607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285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4F72C62-71EE-1339-3176-08877A5D03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049944"/>
              </p:ext>
            </p:extLst>
          </p:nvPr>
        </p:nvGraphicFramePr>
        <p:xfrm>
          <a:off x="1" y="396098"/>
          <a:ext cx="9144000" cy="6065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9423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D742F12-FF83-372E-1221-255FAF7F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887434"/>
              </p:ext>
            </p:extLst>
          </p:nvPr>
        </p:nvGraphicFramePr>
        <p:xfrm>
          <a:off x="1" y="391191"/>
          <a:ext cx="9144000" cy="607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612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662068"/>
              </p:ext>
            </p:extLst>
          </p:nvPr>
        </p:nvGraphicFramePr>
        <p:xfrm>
          <a:off x="1" y="391583"/>
          <a:ext cx="9144000" cy="6074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0152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885902"/>
              </p:ext>
            </p:extLst>
          </p:nvPr>
        </p:nvGraphicFramePr>
        <p:xfrm>
          <a:off x="-1" y="395111"/>
          <a:ext cx="9144001" cy="6067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2860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2EED030-4916-3A93-321E-D3B0018F1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45208"/>
              </p:ext>
            </p:extLst>
          </p:nvPr>
        </p:nvGraphicFramePr>
        <p:xfrm>
          <a:off x="-1" y="395111"/>
          <a:ext cx="9144001" cy="6067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7772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764377"/>
              </p:ext>
            </p:extLst>
          </p:nvPr>
        </p:nvGraphicFramePr>
        <p:xfrm>
          <a:off x="1" y="391583"/>
          <a:ext cx="9144000" cy="6074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0345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246587"/>
              </p:ext>
            </p:extLst>
          </p:nvPr>
        </p:nvGraphicFramePr>
        <p:xfrm>
          <a:off x="1" y="391583"/>
          <a:ext cx="9144000" cy="6074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881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1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55247"/>
              </p:ext>
            </p:extLst>
          </p:nvPr>
        </p:nvGraphicFramePr>
        <p:xfrm>
          <a:off x="1" y="391583"/>
          <a:ext cx="9144000" cy="6074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003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1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86366"/>
              </p:ext>
            </p:extLst>
          </p:nvPr>
        </p:nvGraphicFramePr>
        <p:xfrm>
          <a:off x="-31750" y="620889"/>
          <a:ext cx="9111095" cy="561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9410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17666D-C606-6AB5-EB8C-CF8BC8715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68129"/>
              </p:ext>
            </p:extLst>
          </p:nvPr>
        </p:nvGraphicFramePr>
        <p:xfrm>
          <a:off x="0" y="618835"/>
          <a:ext cx="9144000" cy="535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7357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6B3431F-8E8F-7639-1DB7-25AA6A199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983304"/>
              </p:ext>
            </p:extLst>
          </p:nvPr>
        </p:nvGraphicFramePr>
        <p:xfrm>
          <a:off x="1" y="391583"/>
          <a:ext cx="9144000" cy="6074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79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5796C1-442E-4D31-F156-6208EE3047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790620"/>
              </p:ext>
            </p:extLst>
          </p:nvPr>
        </p:nvGraphicFramePr>
        <p:xfrm>
          <a:off x="434109" y="554181"/>
          <a:ext cx="8303491" cy="5781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3D0A2D5-4132-2B8D-3456-34CE51E5D575}"/>
              </a:ext>
            </a:extLst>
          </p:cNvPr>
          <p:cNvSpPr txBox="1"/>
          <p:nvPr/>
        </p:nvSpPr>
        <p:spPr>
          <a:xfrm>
            <a:off x="1117600" y="4636655"/>
            <a:ext cx="471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200" dirty="0"/>
              <a:t>42%</a:t>
            </a:r>
          </a:p>
        </p:txBody>
      </p:sp>
    </p:spTree>
    <p:extLst>
      <p:ext uri="{BB962C8B-B14F-4D97-AF65-F5344CB8AC3E}">
        <p14:creationId xmlns:p14="http://schemas.microsoft.com/office/powerpoint/2010/main" val="32506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2471769-CA2B-EE3A-923C-2363CB49A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56224"/>
              </p:ext>
            </p:extLst>
          </p:nvPr>
        </p:nvGraphicFramePr>
        <p:xfrm>
          <a:off x="-1" y="391191"/>
          <a:ext cx="9144001" cy="607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9969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7059D8E-CA27-984B-A3FE-BB5CF3D23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576171"/>
              </p:ext>
            </p:extLst>
          </p:nvPr>
        </p:nvGraphicFramePr>
        <p:xfrm>
          <a:off x="0" y="397262"/>
          <a:ext cx="9144000" cy="6063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070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89F5279-414D-C778-9D12-95C231137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454578"/>
              </p:ext>
            </p:extLst>
          </p:nvPr>
        </p:nvGraphicFramePr>
        <p:xfrm>
          <a:off x="0" y="397262"/>
          <a:ext cx="9144000" cy="6063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8804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CE5B568-4A72-696B-B0EE-765782D2B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080847"/>
              </p:ext>
            </p:extLst>
          </p:nvPr>
        </p:nvGraphicFramePr>
        <p:xfrm>
          <a:off x="1" y="393915"/>
          <a:ext cx="9144000" cy="6070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136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622463"/>
              </p:ext>
            </p:extLst>
          </p:nvPr>
        </p:nvGraphicFramePr>
        <p:xfrm>
          <a:off x="1" y="401525"/>
          <a:ext cx="9144000" cy="6073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660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29826</TotalTime>
  <Words>358</Words>
  <Application>Microsoft Macintosh PowerPoint</Application>
  <PresentationFormat>On-screen Show (4:3)</PresentationFormat>
  <Paragraphs>88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Pievienotā vērtība % no produkcijas vērtības pa tautsaimniecības nozarēm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Galvenie preču eksporta partneri (miljoni EUR) 2025. gadā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Inese Liepina</dc:creator>
  <cp:lastModifiedBy>Microsoft Office User</cp:lastModifiedBy>
  <cp:revision>196</cp:revision>
  <dcterms:created xsi:type="dcterms:W3CDTF">2012-08-30T09:52:29Z</dcterms:created>
  <dcterms:modified xsi:type="dcterms:W3CDTF">2026-09-02T06:10:05Z</dcterms:modified>
</cp:coreProperties>
</file>