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6"/>
  </p:notesMasterIdLst>
  <p:sldIdLst>
    <p:sldId id="2142532580" r:id="rId5"/>
    <p:sldId id="2142532581" r:id="rId6"/>
    <p:sldId id="2142532583" r:id="rId7"/>
    <p:sldId id="2142532620" r:id="rId8"/>
    <p:sldId id="2142532621" r:id="rId9"/>
    <p:sldId id="2142532569" r:id="rId10"/>
    <p:sldId id="2142532574" r:id="rId11"/>
    <p:sldId id="2142532567" r:id="rId12"/>
    <p:sldId id="2142532577" r:id="rId13"/>
    <p:sldId id="2142532579" r:id="rId14"/>
    <p:sldId id="275" r:id="rId15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turs" id="{1073DCC9-D112-48D0-84DF-3711355AA1C8}">
          <p14:sldIdLst>
            <p14:sldId id="2142532580"/>
            <p14:sldId id="2142532581"/>
            <p14:sldId id="2142532583"/>
            <p14:sldId id="2142532620"/>
            <p14:sldId id="2142532621"/>
            <p14:sldId id="2142532569"/>
            <p14:sldId id="2142532574"/>
            <p14:sldId id="2142532567"/>
            <p14:sldId id="2142532577"/>
            <p14:sldId id="2142532579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DEB8EE-6B20-D654-E467-38FDDE7A0F96}" name="Līga Zvīgule" initials="LZ" userId="S::Liga.Zvigule@sadalestikls.lv::832b5390-b174-4633-9284-af5806473f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452"/>
    <a:srgbClr val="68938B"/>
    <a:srgbClr val="B2C4AA"/>
    <a:srgbClr val="6B885E"/>
    <a:srgbClr val="C5E0B4"/>
    <a:srgbClr val="66A042"/>
    <a:srgbClr val="F2F2F2"/>
    <a:srgbClr val="DDFFD1"/>
    <a:srgbClr val="A44051"/>
    <a:srgbClr val="E8A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646FB-809D-4C05-B552-E6555819AF3B}" v="21" dt="2025-08-28T22:21:44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80363" autoAdjust="0"/>
  </p:normalViewPr>
  <p:slideViewPr>
    <p:cSldViewPr snapToGrid="0">
      <p:cViewPr varScale="1">
        <p:scale>
          <a:sx n="42" d="100"/>
          <a:sy n="42" d="100"/>
        </p:scale>
        <p:origin x="1324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Bogdanova" userId="96e26320-bf0b-45b2-a760-fb6725bb0ce6" providerId="ADAL" clId="{E23646FB-809D-4C05-B552-E6555819AF3B}"/>
    <pc:docChg chg="undo custSel addSld delSld modSld sldOrd modSection">
      <pc:chgData name="Olga Bogdanova" userId="96e26320-bf0b-45b2-a760-fb6725bb0ce6" providerId="ADAL" clId="{E23646FB-809D-4C05-B552-E6555819AF3B}" dt="2025-08-28T22:23:03.359" v="291" actId="1076"/>
      <pc:docMkLst>
        <pc:docMk/>
      </pc:docMkLst>
      <pc:sldChg chg="delSp modSp mod">
        <pc:chgData name="Olga Bogdanova" userId="96e26320-bf0b-45b2-a760-fb6725bb0ce6" providerId="ADAL" clId="{E23646FB-809D-4C05-B552-E6555819AF3B}" dt="2025-08-28T22:23:03.359" v="291" actId="1076"/>
        <pc:sldMkLst>
          <pc:docMk/>
          <pc:sldMk cId="2951940043" sldId="275"/>
        </pc:sldMkLst>
        <pc:spChg chg="mod">
          <ac:chgData name="Olga Bogdanova" userId="96e26320-bf0b-45b2-a760-fb6725bb0ce6" providerId="ADAL" clId="{E23646FB-809D-4C05-B552-E6555819AF3B}" dt="2025-08-28T22:23:03.359" v="291" actId="1076"/>
          <ac:spMkLst>
            <pc:docMk/>
            <pc:sldMk cId="2951940043" sldId="275"/>
            <ac:spMk id="8" creationId="{B0D5FE58-2E24-5D16-4550-D66452A34692}"/>
          </ac:spMkLst>
        </pc:spChg>
        <pc:spChg chg="del">
          <ac:chgData name="Olga Bogdanova" userId="96e26320-bf0b-45b2-a760-fb6725bb0ce6" providerId="ADAL" clId="{E23646FB-809D-4C05-B552-E6555819AF3B}" dt="2025-08-28T22:22:48.705" v="280" actId="478"/>
          <ac:spMkLst>
            <pc:docMk/>
            <pc:sldMk cId="2951940043" sldId="275"/>
            <ac:spMk id="9" creationId="{4CF13537-E8D5-693D-BBAD-78B8DE723C05}"/>
          </ac:spMkLst>
        </pc:spChg>
        <pc:picChg chg="del">
          <ac:chgData name="Olga Bogdanova" userId="96e26320-bf0b-45b2-a760-fb6725bb0ce6" providerId="ADAL" clId="{E23646FB-809D-4C05-B552-E6555819AF3B}" dt="2025-08-28T22:22:43.770" v="278" actId="478"/>
          <ac:picMkLst>
            <pc:docMk/>
            <pc:sldMk cId="2951940043" sldId="275"/>
            <ac:picMk id="4" creationId="{AE4768C1-04E9-F914-B184-CFDEB257AC01}"/>
          </ac:picMkLst>
        </pc:picChg>
        <pc:picChg chg="del">
          <ac:chgData name="Olga Bogdanova" userId="96e26320-bf0b-45b2-a760-fb6725bb0ce6" providerId="ADAL" clId="{E23646FB-809D-4C05-B552-E6555819AF3B}" dt="2025-08-28T22:22:45.807" v="279" actId="478"/>
          <ac:picMkLst>
            <pc:docMk/>
            <pc:sldMk cId="2951940043" sldId="275"/>
            <ac:picMk id="6" creationId="{5D4C5B1B-4288-E8EA-9E08-C442C663656B}"/>
          </ac:picMkLst>
        </pc:picChg>
        <pc:picChg chg="del">
          <ac:chgData name="Olga Bogdanova" userId="96e26320-bf0b-45b2-a760-fb6725bb0ce6" providerId="ADAL" clId="{E23646FB-809D-4C05-B552-E6555819AF3B}" dt="2025-08-28T22:22:42.341" v="277" actId="478"/>
          <ac:picMkLst>
            <pc:docMk/>
            <pc:sldMk cId="2951940043" sldId="275"/>
            <ac:picMk id="15" creationId="{D350877C-1675-0028-8953-21DD48F28285}"/>
          </ac:picMkLst>
        </pc:picChg>
      </pc:sldChg>
      <pc:sldChg chg="add del">
        <pc:chgData name="Olga Bogdanova" userId="96e26320-bf0b-45b2-a760-fb6725bb0ce6" providerId="ADAL" clId="{E23646FB-809D-4C05-B552-E6555819AF3B}" dt="2025-08-28T21:36:51.169" v="193" actId="47"/>
        <pc:sldMkLst>
          <pc:docMk/>
          <pc:sldMk cId="2603798754" sldId="2142532560"/>
        </pc:sldMkLst>
      </pc:sldChg>
      <pc:sldChg chg="modSp add mod">
        <pc:chgData name="Olga Bogdanova" userId="96e26320-bf0b-45b2-a760-fb6725bb0ce6" providerId="ADAL" clId="{E23646FB-809D-4C05-B552-E6555819AF3B}" dt="2025-08-28T21:39:14.307" v="209" actId="1076"/>
        <pc:sldMkLst>
          <pc:docMk/>
          <pc:sldMk cId="4220076887" sldId="2142532567"/>
        </pc:sldMkLst>
        <pc:spChg chg="mod">
          <ac:chgData name="Olga Bogdanova" userId="96e26320-bf0b-45b2-a760-fb6725bb0ce6" providerId="ADAL" clId="{E23646FB-809D-4C05-B552-E6555819AF3B}" dt="2025-08-28T21:38:54.918" v="204" actId="1076"/>
          <ac:spMkLst>
            <pc:docMk/>
            <pc:sldMk cId="4220076887" sldId="2142532567"/>
            <ac:spMk id="4" creationId="{A3BEC698-7C29-AD28-59C5-484E44332879}"/>
          </ac:spMkLst>
        </pc:spChg>
        <pc:spChg chg="mod">
          <ac:chgData name="Olga Bogdanova" userId="96e26320-bf0b-45b2-a760-fb6725bb0ce6" providerId="ADAL" clId="{E23646FB-809D-4C05-B552-E6555819AF3B}" dt="2025-08-28T21:37:53.982" v="194" actId="1076"/>
          <ac:spMkLst>
            <pc:docMk/>
            <pc:sldMk cId="4220076887" sldId="2142532567"/>
            <ac:spMk id="23" creationId="{EF9E2604-00C2-65F1-DFA5-5B333D49E69A}"/>
          </ac:spMkLst>
        </pc:spChg>
        <pc:spChg chg="mod">
          <ac:chgData name="Olga Bogdanova" userId="96e26320-bf0b-45b2-a760-fb6725bb0ce6" providerId="ADAL" clId="{E23646FB-809D-4C05-B552-E6555819AF3B}" dt="2025-08-28T21:38:26.912" v="199" actId="1076"/>
          <ac:spMkLst>
            <pc:docMk/>
            <pc:sldMk cId="4220076887" sldId="2142532567"/>
            <ac:spMk id="24" creationId="{F81356BF-65EB-7BB0-1DC1-128BF5D93108}"/>
          </ac:spMkLst>
        </pc:spChg>
        <pc:spChg chg="mod">
          <ac:chgData name="Olga Bogdanova" userId="96e26320-bf0b-45b2-a760-fb6725bb0ce6" providerId="ADAL" clId="{E23646FB-809D-4C05-B552-E6555819AF3B}" dt="2025-08-28T21:38:36.450" v="200" actId="1076"/>
          <ac:spMkLst>
            <pc:docMk/>
            <pc:sldMk cId="4220076887" sldId="2142532567"/>
            <ac:spMk id="25" creationId="{23C0A2FE-4535-B0A4-5A55-41F82A72E972}"/>
          </ac:spMkLst>
        </pc:spChg>
        <pc:spChg chg="mod">
          <ac:chgData name="Olga Bogdanova" userId="96e26320-bf0b-45b2-a760-fb6725bb0ce6" providerId="ADAL" clId="{E23646FB-809D-4C05-B552-E6555819AF3B}" dt="2025-08-28T21:38:59.600" v="205" actId="1076"/>
          <ac:spMkLst>
            <pc:docMk/>
            <pc:sldMk cId="4220076887" sldId="2142532567"/>
            <ac:spMk id="27" creationId="{2CC96664-8BFF-A40C-2695-8962CB75AF0E}"/>
          </ac:spMkLst>
        </pc:spChg>
        <pc:spChg chg="mod">
          <ac:chgData name="Olga Bogdanova" userId="96e26320-bf0b-45b2-a760-fb6725bb0ce6" providerId="ADAL" clId="{E23646FB-809D-4C05-B552-E6555819AF3B}" dt="2025-08-28T21:39:05.754" v="207" actId="1076"/>
          <ac:spMkLst>
            <pc:docMk/>
            <pc:sldMk cId="4220076887" sldId="2142532567"/>
            <ac:spMk id="28" creationId="{183838E5-F8C2-8ED3-C9B4-33C7225CA865}"/>
          </ac:spMkLst>
        </pc:spChg>
        <pc:grpChg chg="mod">
          <ac:chgData name="Olga Bogdanova" userId="96e26320-bf0b-45b2-a760-fb6725bb0ce6" providerId="ADAL" clId="{E23646FB-809D-4C05-B552-E6555819AF3B}" dt="2025-08-28T21:38:15.909" v="197" actId="1076"/>
          <ac:grpSpMkLst>
            <pc:docMk/>
            <pc:sldMk cId="4220076887" sldId="2142532567"/>
            <ac:grpSpMk id="8" creationId="{3565784C-9179-DAC0-D68D-78E1BAAD2BFC}"/>
          </ac:grpSpMkLst>
        </pc:grpChg>
        <pc:grpChg chg="mod">
          <ac:chgData name="Olga Bogdanova" userId="96e26320-bf0b-45b2-a760-fb6725bb0ce6" providerId="ADAL" clId="{E23646FB-809D-4C05-B552-E6555819AF3B}" dt="2025-08-28T21:38:07.250" v="196" actId="1076"/>
          <ac:grpSpMkLst>
            <pc:docMk/>
            <pc:sldMk cId="4220076887" sldId="2142532567"/>
            <ac:grpSpMk id="11" creationId="{79F841C4-3183-0F87-174A-6DADD0D8FB05}"/>
          </ac:grpSpMkLst>
        </pc:grpChg>
        <pc:grpChg chg="mod">
          <ac:chgData name="Olga Bogdanova" userId="96e26320-bf0b-45b2-a760-fb6725bb0ce6" providerId="ADAL" clId="{E23646FB-809D-4C05-B552-E6555819AF3B}" dt="2025-08-28T21:38:46.512" v="202" actId="1076"/>
          <ac:grpSpMkLst>
            <pc:docMk/>
            <pc:sldMk cId="4220076887" sldId="2142532567"/>
            <ac:grpSpMk id="14" creationId="{9CA03574-1A64-6B64-0690-67EFBE850CC4}"/>
          </ac:grpSpMkLst>
        </pc:grpChg>
        <pc:grpChg chg="mod">
          <ac:chgData name="Olga Bogdanova" userId="96e26320-bf0b-45b2-a760-fb6725bb0ce6" providerId="ADAL" clId="{E23646FB-809D-4C05-B552-E6555819AF3B}" dt="2025-08-28T21:39:01.804" v="206" actId="1076"/>
          <ac:grpSpMkLst>
            <pc:docMk/>
            <pc:sldMk cId="4220076887" sldId="2142532567"/>
            <ac:grpSpMk id="17" creationId="{37076EBB-0C08-000D-E081-0B513967C48F}"/>
          </ac:grpSpMkLst>
        </pc:grpChg>
        <pc:grpChg chg="mod">
          <ac:chgData name="Olga Bogdanova" userId="96e26320-bf0b-45b2-a760-fb6725bb0ce6" providerId="ADAL" clId="{E23646FB-809D-4C05-B552-E6555819AF3B}" dt="2025-08-28T21:38:50.755" v="203" actId="1076"/>
          <ac:grpSpMkLst>
            <pc:docMk/>
            <pc:sldMk cId="4220076887" sldId="2142532567"/>
            <ac:grpSpMk id="20" creationId="{B8C28CB5-C05A-4E84-A80C-2C2A48A05875}"/>
          </ac:grpSpMkLst>
        </pc:grpChg>
        <pc:picChg chg="mod">
          <ac:chgData name="Olga Bogdanova" userId="96e26320-bf0b-45b2-a760-fb6725bb0ce6" providerId="ADAL" clId="{E23646FB-809D-4C05-B552-E6555819AF3B}" dt="2025-08-28T21:39:14.307" v="209" actId="1076"/>
          <ac:picMkLst>
            <pc:docMk/>
            <pc:sldMk cId="4220076887" sldId="2142532567"/>
            <ac:picMk id="7" creationId="{6E61F469-717F-8D73-E9FD-13E7A30AADA6}"/>
          </ac:picMkLst>
        </pc:picChg>
      </pc:sldChg>
      <pc:sldChg chg="delSp modSp add mod">
        <pc:chgData name="Olga Bogdanova" userId="96e26320-bf0b-45b2-a760-fb6725bb0ce6" providerId="ADAL" clId="{E23646FB-809D-4C05-B552-E6555819AF3B}" dt="2025-08-28T21:41:16.357" v="236" actId="14100"/>
        <pc:sldMkLst>
          <pc:docMk/>
          <pc:sldMk cId="2746604880" sldId="2142532569"/>
        </pc:sldMkLst>
        <pc:spChg chg="mod">
          <ac:chgData name="Olga Bogdanova" userId="96e26320-bf0b-45b2-a760-fb6725bb0ce6" providerId="ADAL" clId="{E23646FB-809D-4C05-B552-E6555819AF3B}" dt="2025-08-28T21:41:09.184" v="234" actId="1076"/>
          <ac:spMkLst>
            <pc:docMk/>
            <pc:sldMk cId="2746604880" sldId="2142532569"/>
            <ac:spMk id="2" creationId="{F604E2B1-3BD6-1528-C49C-89B0731647DE}"/>
          </ac:spMkLst>
        </pc:spChg>
        <pc:spChg chg="del">
          <ac:chgData name="Olga Bogdanova" userId="96e26320-bf0b-45b2-a760-fb6725bb0ce6" providerId="ADAL" clId="{E23646FB-809D-4C05-B552-E6555819AF3B}" dt="2025-08-28T21:40:19.188" v="210" actId="478"/>
          <ac:spMkLst>
            <pc:docMk/>
            <pc:sldMk cId="2746604880" sldId="2142532569"/>
            <ac:spMk id="6" creationId="{98174416-F15A-50D2-6752-6CF452F8882C}"/>
          </ac:spMkLst>
        </pc:spChg>
        <pc:picChg chg="mod">
          <ac:chgData name="Olga Bogdanova" userId="96e26320-bf0b-45b2-a760-fb6725bb0ce6" providerId="ADAL" clId="{E23646FB-809D-4C05-B552-E6555819AF3B}" dt="2025-08-28T21:41:16.357" v="236" actId="14100"/>
          <ac:picMkLst>
            <pc:docMk/>
            <pc:sldMk cId="2746604880" sldId="2142532569"/>
            <ac:picMk id="3" creationId="{429EF922-E4A3-5CD8-2978-44850EA97A12}"/>
          </ac:picMkLst>
        </pc:picChg>
        <pc:cxnChg chg="del">
          <ac:chgData name="Olga Bogdanova" userId="96e26320-bf0b-45b2-a760-fb6725bb0ce6" providerId="ADAL" clId="{E23646FB-809D-4C05-B552-E6555819AF3B}" dt="2025-08-28T21:40:22.397" v="211" actId="478"/>
          <ac:cxnSpMkLst>
            <pc:docMk/>
            <pc:sldMk cId="2746604880" sldId="2142532569"/>
            <ac:cxnSpMk id="5" creationId="{121AECCC-C27E-AC9D-3EC1-F3B51CB754CB}"/>
          </ac:cxnSpMkLst>
        </pc:cxnChg>
      </pc:sldChg>
      <pc:sldChg chg="add">
        <pc:chgData name="Olga Bogdanova" userId="96e26320-bf0b-45b2-a760-fb6725bb0ce6" providerId="ADAL" clId="{E23646FB-809D-4C05-B552-E6555819AF3B}" dt="2025-08-28T06:36:05.353" v="6"/>
        <pc:sldMkLst>
          <pc:docMk/>
          <pc:sldMk cId="2983570662" sldId="2142532574"/>
        </pc:sldMkLst>
      </pc:sldChg>
      <pc:sldChg chg="delSp modSp add mod">
        <pc:chgData name="Olga Bogdanova" userId="96e26320-bf0b-45b2-a760-fb6725bb0ce6" providerId="ADAL" clId="{E23646FB-809D-4C05-B552-E6555819AF3B}" dt="2025-08-28T21:44:10.017" v="257" actId="1076"/>
        <pc:sldMkLst>
          <pc:docMk/>
          <pc:sldMk cId="2787478393" sldId="2142532577"/>
        </pc:sldMkLst>
        <pc:spChg chg="mod">
          <ac:chgData name="Olga Bogdanova" userId="96e26320-bf0b-45b2-a760-fb6725bb0ce6" providerId="ADAL" clId="{E23646FB-809D-4C05-B552-E6555819AF3B}" dt="2025-08-28T21:43:48.588" v="253" actId="255"/>
          <ac:spMkLst>
            <pc:docMk/>
            <pc:sldMk cId="2787478393" sldId="2142532577"/>
            <ac:spMk id="2" creationId="{57366B74-4666-B21B-CFB7-3420869E613A}"/>
          </ac:spMkLst>
        </pc:spChg>
        <pc:spChg chg="del">
          <ac:chgData name="Olga Bogdanova" userId="96e26320-bf0b-45b2-a760-fb6725bb0ce6" providerId="ADAL" clId="{E23646FB-809D-4C05-B552-E6555819AF3B}" dt="2025-08-28T21:41:52.874" v="237" actId="478"/>
          <ac:spMkLst>
            <pc:docMk/>
            <pc:sldMk cId="2787478393" sldId="2142532577"/>
            <ac:spMk id="6" creationId="{59953E04-3321-5E9E-5E28-941C1E63D500}"/>
          </ac:spMkLst>
        </pc:spChg>
        <pc:spChg chg="mod">
          <ac:chgData name="Olga Bogdanova" userId="96e26320-bf0b-45b2-a760-fb6725bb0ce6" providerId="ADAL" clId="{E23646FB-809D-4C05-B552-E6555819AF3B}" dt="2025-08-28T21:43:00.388" v="248" actId="1076"/>
          <ac:spMkLst>
            <pc:docMk/>
            <pc:sldMk cId="2787478393" sldId="2142532577"/>
            <ac:spMk id="31" creationId="{780C0A0B-6C32-0BC2-BA2D-A079861E2DCD}"/>
          </ac:spMkLst>
        </pc:spChg>
        <pc:picChg chg="mod">
          <ac:chgData name="Olga Bogdanova" userId="96e26320-bf0b-45b2-a760-fb6725bb0ce6" providerId="ADAL" clId="{E23646FB-809D-4C05-B552-E6555819AF3B}" dt="2025-08-28T21:43:54.401" v="254" actId="1076"/>
          <ac:picMkLst>
            <pc:docMk/>
            <pc:sldMk cId="2787478393" sldId="2142532577"/>
            <ac:picMk id="3" creationId="{7A34E9D7-4EEC-91BD-0C52-141F6C7259CB}"/>
          </ac:picMkLst>
        </pc:picChg>
        <pc:picChg chg="mod">
          <ac:chgData name="Olga Bogdanova" userId="96e26320-bf0b-45b2-a760-fb6725bb0ce6" providerId="ADAL" clId="{E23646FB-809D-4C05-B552-E6555819AF3B}" dt="2025-08-28T21:44:10.017" v="257" actId="1076"/>
          <ac:picMkLst>
            <pc:docMk/>
            <pc:sldMk cId="2787478393" sldId="2142532577"/>
            <ac:picMk id="29" creationId="{B2B0C834-D4B0-D5E1-51B1-4744FAB61B90}"/>
          </ac:picMkLst>
        </pc:picChg>
        <pc:cxnChg chg="del">
          <ac:chgData name="Olga Bogdanova" userId="96e26320-bf0b-45b2-a760-fb6725bb0ce6" providerId="ADAL" clId="{E23646FB-809D-4C05-B552-E6555819AF3B}" dt="2025-08-28T21:41:55.476" v="238" actId="478"/>
          <ac:cxnSpMkLst>
            <pc:docMk/>
            <pc:sldMk cId="2787478393" sldId="2142532577"/>
            <ac:cxnSpMk id="5" creationId="{6700789F-2252-596F-031D-C8738C5387BB}"/>
          </ac:cxnSpMkLst>
        </pc:cxnChg>
      </pc:sldChg>
      <pc:sldChg chg="modSp add mod">
        <pc:chgData name="Olga Bogdanova" userId="96e26320-bf0b-45b2-a760-fb6725bb0ce6" providerId="ADAL" clId="{E23646FB-809D-4C05-B552-E6555819AF3B}" dt="2025-08-28T22:17:53.418" v="263" actId="1076"/>
        <pc:sldMkLst>
          <pc:docMk/>
          <pc:sldMk cId="3539875973" sldId="2142532579"/>
        </pc:sldMkLst>
        <pc:spChg chg="mod">
          <ac:chgData name="Olga Bogdanova" userId="96e26320-bf0b-45b2-a760-fb6725bb0ce6" providerId="ADAL" clId="{E23646FB-809D-4C05-B552-E6555819AF3B}" dt="2025-08-28T22:17:18.811" v="259" actId="255"/>
          <ac:spMkLst>
            <pc:docMk/>
            <pc:sldMk cId="3539875973" sldId="2142532579"/>
            <ac:spMk id="15" creationId="{133B4C39-D645-4D5A-CEED-1889E31C09CB}"/>
          </ac:spMkLst>
        </pc:spChg>
        <pc:spChg chg="mod">
          <ac:chgData name="Olga Bogdanova" userId="96e26320-bf0b-45b2-a760-fb6725bb0ce6" providerId="ADAL" clId="{E23646FB-809D-4C05-B552-E6555819AF3B}" dt="2025-08-28T22:17:18.811" v="259" actId="255"/>
          <ac:spMkLst>
            <pc:docMk/>
            <pc:sldMk cId="3539875973" sldId="2142532579"/>
            <ac:spMk id="21" creationId="{FB24DC7B-6F10-F39C-DC7B-C77CE9DAC383}"/>
          </ac:spMkLst>
        </pc:spChg>
        <pc:spChg chg="mod">
          <ac:chgData name="Olga Bogdanova" userId="96e26320-bf0b-45b2-a760-fb6725bb0ce6" providerId="ADAL" clId="{E23646FB-809D-4C05-B552-E6555819AF3B}" dt="2025-08-28T22:17:18.811" v="259" actId="255"/>
          <ac:spMkLst>
            <pc:docMk/>
            <pc:sldMk cId="3539875973" sldId="2142532579"/>
            <ac:spMk id="24" creationId="{F49A1637-07DB-2416-860F-25F07125D534}"/>
          </ac:spMkLst>
        </pc:spChg>
        <pc:spChg chg="mod">
          <ac:chgData name="Olga Bogdanova" userId="96e26320-bf0b-45b2-a760-fb6725bb0ce6" providerId="ADAL" clId="{E23646FB-809D-4C05-B552-E6555819AF3B}" dt="2025-08-28T22:17:18.811" v="259" actId="255"/>
          <ac:spMkLst>
            <pc:docMk/>
            <pc:sldMk cId="3539875973" sldId="2142532579"/>
            <ac:spMk id="26" creationId="{61D1B713-7FC9-0EAB-2F2E-CDBE4D25B0E8}"/>
          </ac:spMkLst>
        </pc:spChg>
        <pc:spChg chg="mod">
          <ac:chgData name="Olga Bogdanova" userId="96e26320-bf0b-45b2-a760-fb6725bb0ce6" providerId="ADAL" clId="{E23646FB-809D-4C05-B552-E6555819AF3B}" dt="2025-08-28T22:17:18.811" v="259" actId="255"/>
          <ac:spMkLst>
            <pc:docMk/>
            <pc:sldMk cId="3539875973" sldId="2142532579"/>
            <ac:spMk id="28" creationId="{EF2944D9-F4DD-DBEF-C476-573CED1716FA}"/>
          </ac:spMkLst>
        </pc:spChg>
        <pc:spChg chg="mod">
          <ac:chgData name="Olga Bogdanova" userId="96e26320-bf0b-45b2-a760-fb6725bb0ce6" providerId="ADAL" clId="{E23646FB-809D-4C05-B552-E6555819AF3B}" dt="2025-08-28T22:17:25.862" v="260" actId="1076"/>
          <ac:spMkLst>
            <pc:docMk/>
            <pc:sldMk cId="3539875973" sldId="2142532579"/>
            <ac:spMk id="30" creationId="{7D3A33BD-2598-8448-F3DA-CE93DAD58CC8}"/>
          </ac:spMkLst>
        </pc:spChg>
        <pc:spChg chg="mod">
          <ac:chgData name="Olga Bogdanova" userId="96e26320-bf0b-45b2-a760-fb6725bb0ce6" providerId="ADAL" clId="{E23646FB-809D-4C05-B552-E6555819AF3B}" dt="2025-08-28T22:17:25.862" v="260" actId="1076"/>
          <ac:spMkLst>
            <pc:docMk/>
            <pc:sldMk cId="3539875973" sldId="2142532579"/>
            <ac:spMk id="31" creationId="{B4BCEF15-15C9-76F1-7455-8D2800A43B42}"/>
          </ac:spMkLst>
        </pc:spChg>
        <pc:spChg chg="mod">
          <ac:chgData name="Olga Bogdanova" userId="96e26320-bf0b-45b2-a760-fb6725bb0ce6" providerId="ADAL" clId="{E23646FB-809D-4C05-B552-E6555819AF3B}" dt="2025-08-28T22:17:25.862" v="260" actId="1076"/>
          <ac:spMkLst>
            <pc:docMk/>
            <pc:sldMk cId="3539875973" sldId="2142532579"/>
            <ac:spMk id="32" creationId="{2B6D0B0A-B4BB-2A0A-04DA-1C0AF9D90C17}"/>
          </ac:spMkLst>
        </pc:spChg>
        <pc:spChg chg="mod">
          <ac:chgData name="Olga Bogdanova" userId="96e26320-bf0b-45b2-a760-fb6725bb0ce6" providerId="ADAL" clId="{E23646FB-809D-4C05-B552-E6555819AF3B}" dt="2025-08-28T22:17:25.862" v="260" actId="1076"/>
          <ac:spMkLst>
            <pc:docMk/>
            <pc:sldMk cId="3539875973" sldId="2142532579"/>
            <ac:spMk id="33" creationId="{2752FBFF-AB54-26D0-89EE-056D69D8C9E9}"/>
          </ac:spMkLst>
        </pc:spChg>
        <pc:spChg chg="mod">
          <ac:chgData name="Olga Bogdanova" userId="96e26320-bf0b-45b2-a760-fb6725bb0ce6" providerId="ADAL" clId="{E23646FB-809D-4C05-B552-E6555819AF3B}" dt="2025-08-28T22:17:53.418" v="263" actId="1076"/>
          <ac:spMkLst>
            <pc:docMk/>
            <pc:sldMk cId="3539875973" sldId="2142532579"/>
            <ac:spMk id="34" creationId="{2E233DB2-2839-5ADA-8BEF-2BC5B883F620}"/>
          </ac:spMkLst>
        </pc:spChg>
        <pc:spChg chg="mod">
          <ac:chgData name="Olga Bogdanova" userId="96e26320-bf0b-45b2-a760-fb6725bb0ce6" providerId="ADAL" clId="{E23646FB-809D-4C05-B552-E6555819AF3B}" dt="2025-08-28T22:17:25.862" v="260" actId="1076"/>
          <ac:spMkLst>
            <pc:docMk/>
            <pc:sldMk cId="3539875973" sldId="2142532579"/>
            <ac:spMk id="35" creationId="{EA23B382-358E-C783-5A8F-6C6173C6C4BF}"/>
          </ac:spMkLst>
        </pc:spChg>
        <pc:spChg chg="mod">
          <ac:chgData name="Olga Bogdanova" userId="96e26320-bf0b-45b2-a760-fb6725bb0ce6" providerId="ADAL" clId="{E23646FB-809D-4C05-B552-E6555819AF3B}" dt="2025-08-28T22:17:44.196" v="261" actId="1076"/>
          <ac:spMkLst>
            <pc:docMk/>
            <pc:sldMk cId="3539875973" sldId="2142532579"/>
            <ac:spMk id="37" creationId="{4FE2373B-3DD1-0BC3-2013-4E6EDC61E734}"/>
          </ac:spMkLst>
        </pc:spChg>
        <pc:spChg chg="mod">
          <ac:chgData name="Olga Bogdanova" userId="96e26320-bf0b-45b2-a760-fb6725bb0ce6" providerId="ADAL" clId="{E23646FB-809D-4C05-B552-E6555819AF3B}" dt="2025-08-28T22:17:47.652" v="262" actId="1076"/>
          <ac:spMkLst>
            <pc:docMk/>
            <pc:sldMk cId="3539875973" sldId="2142532579"/>
            <ac:spMk id="40" creationId="{36241E4A-22F2-379B-7A12-28077D83EC1C}"/>
          </ac:spMkLst>
        </pc:spChg>
        <pc:spChg chg="mod">
          <ac:chgData name="Olga Bogdanova" userId="96e26320-bf0b-45b2-a760-fb6725bb0ce6" providerId="ADAL" clId="{E23646FB-809D-4C05-B552-E6555819AF3B}" dt="2025-08-28T22:17:25.862" v="260" actId="1076"/>
          <ac:spMkLst>
            <pc:docMk/>
            <pc:sldMk cId="3539875973" sldId="2142532579"/>
            <ac:spMk id="43" creationId="{76835BBB-54AA-96AC-7FFC-826A951349FF}"/>
          </ac:spMkLst>
        </pc:spChg>
        <pc:spChg chg="mod">
          <ac:chgData name="Olga Bogdanova" userId="96e26320-bf0b-45b2-a760-fb6725bb0ce6" providerId="ADAL" clId="{E23646FB-809D-4C05-B552-E6555819AF3B}" dt="2025-08-28T22:17:25.862" v="260" actId="1076"/>
          <ac:spMkLst>
            <pc:docMk/>
            <pc:sldMk cId="3539875973" sldId="2142532579"/>
            <ac:spMk id="45" creationId="{ECE0CCD8-9EE9-8C5C-BA49-878A704FB340}"/>
          </ac:spMkLst>
        </pc:spChg>
      </pc:sldChg>
      <pc:sldChg chg="delSp modSp mod">
        <pc:chgData name="Olga Bogdanova" userId="96e26320-bf0b-45b2-a760-fb6725bb0ce6" providerId="ADAL" clId="{E23646FB-809D-4C05-B552-E6555819AF3B}" dt="2025-08-28T21:14:45.676" v="191" actId="255"/>
        <pc:sldMkLst>
          <pc:docMk/>
          <pc:sldMk cId="1860361675" sldId="2142532580"/>
        </pc:sldMkLst>
        <pc:spChg chg="mod">
          <ac:chgData name="Olga Bogdanova" userId="96e26320-bf0b-45b2-a760-fb6725bb0ce6" providerId="ADAL" clId="{E23646FB-809D-4C05-B552-E6555819AF3B}" dt="2025-08-28T07:10:30.597" v="61" actId="1076"/>
          <ac:spMkLst>
            <pc:docMk/>
            <pc:sldMk cId="1860361675" sldId="2142532580"/>
            <ac:spMk id="2" creationId="{D11E616E-03F9-7598-00C5-71C717EFBFE7}"/>
          </ac:spMkLst>
        </pc:spChg>
        <pc:spChg chg="mod">
          <ac:chgData name="Olga Bogdanova" userId="96e26320-bf0b-45b2-a760-fb6725bb0ce6" providerId="ADAL" clId="{E23646FB-809D-4C05-B552-E6555819AF3B}" dt="2025-08-28T21:14:36.788" v="190" actId="20577"/>
          <ac:spMkLst>
            <pc:docMk/>
            <pc:sldMk cId="1860361675" sldId="2142532580"/>
            <ac:spMk id="8" creationId="{EA5BC32C-DB9B-50DC-CFB5-733F702DE745}"/>
          </ac:spMkLst>
        </pc:spChg>
        <pc:spChg chg="del">
          <ac:chgData name="Olga Bogdanova" userId="96e26320-bf0b-45b2-a760-fb6725bb0ce6" providerId="ADAL" clId="{E23646FB-809D-4C05-B552-E6555819AF3B}" dt="2025-08-28T21:14:18.897" v="180" actId="478"/>
          <ac:spMkLst>
            <pc:docMk/>
            <pc:sldMk cId="1860361675" sldId="2142532580"/>
            <ac:spMk id="13" creationId="{94F4DF31-9432-D959-5000-FA57487CBEAD}"/>
          </ac:spMkLst>
        </pc:spChg>
        <pc:spChg chg="mod">
          <ac:chgData name="Olga Bogdanova" userId="96e26320-bf0b-45b2-a760-fb6725bb0ce6" providerId="ADAL" clId="{E23646FB-809D-4C05-B552-E6555819AF3B}" dt="2025-08-28T21:14:45.676" v="191" actId="255"/>
          <ac:spMkLst>
            <pc:docMk/>
            <pc:sldMk cId="1860361675" sldId="2142532580"/>
            <ac:spMk id="18" creationId="{5AC1B071-4346-E409-6BD1-8EE052E8A5D2}"/>
          </ac:spMkLst>
        </pc:spChg>
        <pc:picChg chg="del">
          <ac:chgData name="Olga Bogdanova" userId="96e26320-bf0b-45b2-a760-fb6725bb0ce6" providerId="ADAL" clId="{E23646FB-809D-4C05-B552-E6555819AF3B}" dt="2025-08-28T21:13:47.902" v="175" actId="478"/>
          <ac:picMkLst>
            <pc:docMk/>
            <pc:sldMk cId="1860361675" sldId="2142532580"/>
            <ac:picMk id="4" creationId="{1B75ACFD-2C9E-116B-A66A-6A89C94F943B}"/>
          </ac:picMkLst>
        </pc:picChg>
        <pc:picChg chg="del">
          <ac:chgData name="Olga Bogdanova" userId="96e26320-bf0b-45b2-a760-fb6725bb0ce6" providerId="ADAL" clId="{E23646FB-809D-4C05-B552-E6555819AF3B}" dt="2025-08-28T21:13:52.515" v="176" actId="478"/>
          <ac:picMkLst>
            <pc:docMk/>
            <pc:sldMk cId="1860361675" sldId="2142532580"/>
            <ac:picMk id="6" creationId="{3E599B58-88AA-30C1-CCDF-250A26EAC37B}"/>
          </ac:picMkLst>
        </pc:picChg>
        <pc:picChg chg="del">
          <ac:chgData name="Olga Bogdanova" userId="96e26320-bf0b-45b2-a760-fb6725bb0ce6" providerId="ADAL" clId="{E23646FB-809D-4C05-B552-E6555819AF3B}" dt="2025-08-28T07:09:17.393" v="9" actId="478"/>
          <ac:picMkLst>
            <pc:docMk/>
            <pc:sldMk cId="1860361675" sldId="2142532580"/>
            <ac:picMk id="15" creationId="{0D20C891-4309-9559-51A8-DCB25FDD3B21}"/>
          </ac:picMkLst>
        </pc:picChg>
      </pc:sldChg>
      <pc:sldChg chg="addSp modSp mod">
        <pc:chgData name="Olga Bogdanova" userId="96e26320-bf0b-45b2-a760-fb6725bb0ce6" providerId="ADAL" clId="{E23646FB-809D-4C05-B552-E6555819AF3B}" dt="2025-08-28T22:21:44.268" v="273"/>
        <pc:sldMkLst>
          <pc:docMk/>
          <pc:sldMk cId="2824684174" sldId="2142532581"/>
        </pc:sldMkLst>
        <pc:spChg chg="add mod">
          <ac:chgData name="Olga Bogdanova" userId="96e26320-bf0b-45b2-a760-fb6725bb0ce6" providerId="ADAL" clId="{E23646FB-809D-4C05-B552-E6555819AF3B}" dt="2025-08-28T22:21:44.268" v="273"/>
          <ac:spMkLst>
            <pc:docMk/>
            <pc:sldMk cId="2824684174" sldId="2142532581"/>
            <ac:spMk id="4" creationId="{C1B40CCF-10B2-6774-8EE1-12817B672DDF}"/>
          </ac:spMkLst>
        </pc:spChg>
      </pc:sldChg>
      <pc:sldChg chg="delSp modSp mod ord">
        <pc:chgData name="Olga Bogdanova" userId="96e26320-bf0b-45b2-a760-fb6725bb0ce6" providerId="ADAL" clId="{E23646FB-809D-4C05-B552-E6555819AF3B}" dt="2025-08-28T07:27:26.170" v="110" actId="1076"/>
        <pc:sldMkLst>
          <pc:docMk/>
          <pc:sldMk cId="1861798487" sldId="2142532583"/>
        </pc:sldMkLst>
        <pc:spChg chg="mod">
          <ac:chgData name="Olga Bogdanova" userId="96e26320-bf0b-45b2-a760-fb6725bb0ce6" providerId="ADAL" clId="{E23646FB-809D-4C05-B552-E6555819AF3B}" dt="2025-08-28T07:27:14.670" v="109" actId="1076"/>
          <ac:spMkLst>
            <pc:docMk/>
            <pc:sldMk cId="1861798487" sldId="2142532583"/>
            <ac:spMk id="2" creationId="{A499EAA7-A377-FD56-89AE-99AE82E13813}"/>
          </ac:spMkLst>
        </pc:spChg>
        <pc:spChg chg="del">
          <ac:chgData name="Olga Bogdanova" userId="96e26320-bf0b-45b2-a760-fb6725bb0ce6" providerId="ADAL" clId="{E23646FB-809D-4C05-B552-E6555819AF3B}" dt="2025-08-28T07:27:07.548" v="107" actId="478"/>
          <ac:spMkLst>
            <pc:docMk/>
            <pc:sldMk cId="1861798487" sldId="2142532583"/>
            <ac:spMk id="7" creationId="{183CF4DA-6440-75E7-7AF7-C21425186448}"/>
          </ac:spMkLst>
        </pc:spChg>
        <pc:graphicFrameChg chg="mod">
          <ac:chgData name="Olga Bogdanova" userId="96e26320-bf0b-45b2-a760-fb6725bb0ce6" providerId="ADAL" clId="{E23646FB-809D-4C05-B552-E6555819AF3B}" dt="2025-08-28T07:27:26.170" v="110" actId="1076"/>
          <ac:graphicFrameMkLst>
            <pc:docMk/>
            <pc:sldMk cId="1861798487" sldId="2142532583"/>
            <ac:graphicFrameMk id="4" creationId="{B52DF4E6-9D5D-F5F7-497C-531F934BD1B1}"/>
          </ac:graphicFrameMkLst>
        </pc:graphicFrameChg>
        <pc:cxnChg chg="del">
          <ac:chgData name="Olga Bogdanova" userId="96e26320-bf0b-45b2-a760-fb6725bb0ce6" providerId="ADAL" clId="{E23646FB-809D-4C05-B552-E6555819AF3B}" dt="2025-08-28T07:27:06.402" v="106" actId="478"/>
          <ac:cxnSpMkLst>
            <pc:docMk/>
            <pc:sldMk cId="1861798487" sldId="2142532583"/>
            <ac:cxnSpMk id="6" creationId="{A0EDF744-CF9F-4780-0418-1F324C007DEC}"/>
          </ac:cxnSpMkLst>
        </pc:cxnChg>
      </pc:sldChg>
      <pc:sldChg chg="del">
        <pc:chgData name="Olga Bogdanova" userId="96e26320-bf0b-45b2-a760-fb6725bb0ce6" providerId="ADAL" clId="{E23646FB-809D-4C05-B552-E6555819AF3B}" dt="2025-08-28T22:17:57.926" v="264" actId="47"/>
        <pc:sldMkLst>
          <pc:docMk/>
          <pc:sldMk cId="1722886021" sldId="2142532584"/>
        </pc:sldMkLst>
      </pc:sldChg>
      <pc:sldChg chg="del">
        <pc:chgData name="Olga Bogdanova" userId="96e26320-bf0b-45b2-a760-fb6725bb0ce6" providerId="ADAL" clId="{E23646FB-809D-4C05-B552-E6555819AF3B}" dt="2025-08-28T21:36:51.079" v="192" actId="47"/>
        <pc:sldMkLst>
          <pc:docMk/>
          <pc:sldMk cId="3204000536" sldId="2142532619"/>
        </pc:sldMkLst>
      </pc:sldChg>
      <pc:sldChg chg="addSp delSp modSp mod modAnim">
        <pc:chgData name="Olga Bogdanova" userId="96e26320-bf0b-45b2-a760-fb6725bb0ce6" providerId="ADAL" clId="{E23646FB-809D-4C05-B552-E6555819AF3B}" dt="2025-08-28T08:26:49.531" v="155" actId="14100"/>
        <pc:sldMkLst>
          <pc:docMk/>
          <pc:sldMk cId="2012687659" sldId="2142532620"/>
        </pc:sldMkLst>
        <pc:spChg chg="mod">
          <ac:chgData name="Olga Bogdanova" userId="96e26320-bf0b-45b2-a760-fb6725bb0ce6" providerId="ADAL" clId="{E23646FB-809D-4C05-B552-E6555819AF3B}" dt="2025-08-28T08:26:30.638" v="151" actId="1076"/>
          <ac:spMkLst>
            <pc:docMk/>
            <pc:sldMk cId="2012687659" sldId="2142532620"/>
            <ac:spMk id="2" creationId="{2BED1BAB-6E0A-3DB6-ACB3-F7B283261EB6}"/>
          </ac:spMkLst>
        </pc:spChg>
        <pc:spChg chg="mod">
          <ac:chgData name="Olga Bogdanova" userId="96e26320-bf0b-45b2-a760-fb6725bb0ce6" providerId="ADAL" clId="{E23646FB-809D-4C05-B552-E6555819AF3B}" dt="2025-08-28T08:26:17.820" v="146" actId="1076"/>
          <ac:spMkLst>
            <pc:docMk/>
            <pc:sldMk cId="2012687659" sldId="2142532620"/>
            <ac:spMk id="8" creationId="{A4F555E2-93F2-E5E6-4ABB-A26B0931C93C}"/>
          </ac:spMkLst>
        </pc:spChg>
        <pc:spChg chg="mod">
          <ac:chgData name="Olga Bogdanova" userId="96e26320-bf0b-45b2-a760-fb6725bb0ce6" providerId="ADAL" clId="{E23646FB-809D-4C05-B552-E6555819AF3B}" dt="2025-08-28T08:26:13.821" v="145" actId="1076"/>
          <ac:spMkLst>
            <pc:docMk/>
            <pc:sldMk cId="2012687659" sldId="2142532620"/>
            <ac:spMk id="9" creationId="{5FB9FEE1-929C-A9F1-DF93-1F201F7E713E}"/>
          </ac:spMkLst>
        </pc:spChg>
        <pc:spChg chg="del">
          <ac:chgData name="Olga Bogdanova" userId="96e26320-bf0b-45b2-a760-fb6725bb0ce6" providerId="ADAL" clId="{E23646FB-809D-4C05-B552-E6555819AF3B}" dt="2025-08-28T08:26:26.923" v="150" actId="478"/>
          <ac:spMkLst>
            <pc:docMk/>
            <pc:sldMk cId="2012687659" sldId="2142532620"/>
            <ac:spMk id="16" creationId="{635661D2-E1EF-EE51-4E23-A080F38D7DA4}"/>
          </ac:spMkLst>
        </pc:spChg>
        <pc:picChg chg="mod">
          <ac:chgData name="Olga Bogdanova" userId="96e26320-bf0b-45b2-a760-fb6725bb0ce6" providerId="ADAL" clId="{E23646FB-809D-4C05-B552-E6555819AF3B}" dt="2025-08-28T08:26:05.974" v="144" actId="1076"/>
          <ac:picMkLst>
            <pc:docMk/>
            <pc:sldMk cId="2012687659" sldId="2142532620"/>
            <ac:picMk id="4" creationId="{37A4CE44-225A-9AD1-166B-E059A857B57F}"/>
          </ac:picMkLst>
        </pc:picChg>
        <pc:picChg chg="add mod">
          <ac:chgData name="Olga Bogdanova" userId="96e26320-bf0b-45b2-a760-fb6725bb0ce6" providerId="ADAL" clId="{E23646FB-809D-4C05-B552-E6555819AF3B}" dt="2025-08-28T08:26:49.531" v="155" actId="14100"/>
          <ac:picMkLst>
            <pc:docMk/>
            <pc:sldMk cId="2012687659" sldId="2142532620"/>
            <ac:picMk id="5" creationId="{DF8464E3-A596-E145-F7BB-D3150DA8F77C}"/>
          </ac:picMkLst>
        </pc:picChg>
        <pc:picChg chg="add mod">
          <ac:chgData name="Olga Bogdanova" userId="96e26320-bf0b-45b2-a760-fb6725bb0ce6" providerId="ADAL" clId="{E23646FB-809D-4C05-B552-E6555819AF3B}" dt="2025-08-28T08:26:45.234" v="154" actId="14100"/>
          <ac:picMkLst>
            <pc:docMk/>
            <pc:sldMk cId="2012687659" sldId="2142532620"/>
            <ac:picMk id="7" creationId="{44C15F1F-9AAC-787D-446D-D9582BFE175F}"/>
          </ac:picMkLst>
        </pc:picChg>
        <pc:cxnChg chg="del">
          <ac:chgData name="Olga Bogdanova" userId="96e26320-bf0b-45b2-a760-fb6725bb0ce6" providerId="ADAL" clId="{E23646FB-809D-4C05-B552-E6555819AF3B}" dt="2025-08-28T08:26:25.828" v="149" actId="478"/>
          <ac:cxnSpMkLst>
            <pc:docMk/>
            <pc:sldMk cId="2012687659" sldId="2142532620"/>
            <ac:cxnSpMk id="15" creationId="{8F7BBC11-4DB5-37EC-E7C9-5BD328BA50D3}"/>
          </ac:cxnSpMkLst>
        </pc:cxnChg>
      </pc:sldChg>
      <pc:sldChg chg="addSp delSp modSp mod delAnim">
        <pc:chgData name="Olga Bogdanova" userId="96e26320-bf0b-45b2-a760-fb6725bb0ce6" providerId="ADAL" clId="{E23646FB-809D-4C05-B552-E6555819AF3B}" dt="2025-08-28T22:22:16.363" v="276" actId="1076"/>
        <pc:sldMkLst>
          <pc:docMk/>
          <pc:sldMk cId="543121513" sldId="2142532621"/>
        </pc:sldMkLst>
        <pc:spChg chg="mod">
          <ac:chgData name="Olga Bogdanova" userId="96e26320-bf0b-45b2-a760-fb6725bb0ce6" providerId="ADAL" clId="{E23646FB-809D-4C05-B552-E6555819AF3B}" dt="2025-08-28T08:27:53.185" v="164" actId="1076"/>
          <ac:spMkLst>
            <pc:docMk/>
            <pc:sldMk cId="543121513" sldId="2142532621"/>
            <ac:spMk id="2" creationId="{C2586D0A-0E18-4D47-E12B-BECCC8FB8EA9}"/>
          </ac:spMkLst>
        </pc:spChg>
        <pc:spChg chg="mod">
          <ac:chgData name="Olga Bogdanova" userId="96e26320-bf0b-45b2-a760-fb6725bb0ce6" providerId="ADAL" clId="{E23646FB-809D-4C05-B552-E6555819AF3B}" dt="2025-08-28T22:22:16.363" v="276" actId="1076"/>
          <ac:spMkLst>
            <pc:docMk/>
            <pc:sldMk cId="543121513" sldId="2142532621"/>
            <ac:spMk id="3" creationId="{DB6A3D12-B795-ADF0-CF74-AD44A295931D}"/>
          </ac:spMkLst>
        </pc:spChg>
        <pc:spChg chg="del">
          <ac:chgData name="Olga Bogdanova" userId="96e26320-bf0b-45b2-a760-fb6725bb0ce6" providerId="ADAL" clId="{E23646FB-809D-4C05-B552-E6555819AF3B}" dt="2025-08-28T08:27:49.859" v="162" actId="478"/>
          <ac:spMkLst>
            <pc:docMk/>
            <pc:sldMk cId="543121513" sldId="2142532621"/>
            <ac:spMk id="6" creationId="{72767B00-2C87-F473-2CCB-D7A12B7EF081}"/>
          </ac:spMkLst>
        </pc:spChg>
        <pc:picChg chg="add del mod">
          <ac:chgData name="Olga Bogdanova" userId="96e26320-bf0b-45b2-a760-fb6725bb0ce6" providerId="ADAL" clId="{E23646FB-809D-4C05-B552-E6555819AF3B}" dt="2025-08-28T08:26:00.304" v="143" actId="21"/>
          <ac:picMkLst>
            <pc:docMk/>
            <pc:sldMk cId="543121513" sldId="2142532621"/>
            <ac:picMk id="5" creationId="{DF8464E3-A596-E145-F7BB-D3150DA8F77C}"/>
          </ac:picMkLst>
        </pc:picChg>
        <pc:picChg chg="del mod">
          <ac:chgData name="Olga Bogdanova" userId="96e26320-bf0b-45b2-a760-fb6725bb0ce6" providerId="ADAL" clId="{E23646FB-809D-4C05-B552-E6555819AF3B}" dt="2025-08-28T08:26:00.304" v="143" actId="21"/>
          <ac:picMkLst>
            <pc:docMk/>
            <pc:sldMk cId="543121513" sldId="2142532621"/>
            <ac:picMk id="7" creationId="{44C15F1F-9AAC-787D-446D-D9582BFE175F}"/>
          </ac:picMkLst>
        </pc:picChg>
        <pc:picChg chg="add mod">
          <ac:chgData name="Olga Bogdanova" userId="96e26320-bf0b-45b2-a760-fb6725bb0ce6" providerId="ADAL" clId="{E23646FB-809D-4C05-B552-E6555819AF3B}" dt="2025-08-28T22:22:07.644" v="275" actId="1076"/>
          <ac:picMkLst>
            <pc:docMk/>
            <pc:sldMk cId="543121513" sldId="2142532621"/>
            <ac:picMk id="9" creationId="{3C7A3470-15E0-3C8E-0347-C4FABB41358E}"/>
          </ac:picMkLst>
        </pc:picChg>
        <pc:cxnChg chg="del">
          <ac:chgData name="Olga Bogdanova" userId="96e26320-bf0b-45b2-a760-fb6725bb0ce6" providerId="ADAL" clId="{E23646FB-809D-4C05-B552-E6555819AF3B}" dt="2025-08-28T08:27:50.475" v="163" actId="478"/>
          <ac:cxnSpMkLst>
            <pc:docMk/>
            <pc:sldMk cId="543121513" sldId="2142532621"/>
            <ac:cxnSpMk id="4" creationId="{9CDF65BC-CD72-97E6-C2EC-6ABD1859F46C}"/>
          </ac:cxnSpMkLst>
        </pc:cxnChg>
      </pc:sldChg>
      <pc:sldChg chg="addSp delSp modSp add del mod">
        <pc:chgData name="Olga Bogdanova" userId="96e26320-bf0b-45b2-a760-fb6725bb0ce6" providerId="ADAL" clId="{E23646FB-809D-4C05-B552-E6555819AF3B}" dt="2025-08-28T22:21:54.452" v="274" actId="47"/>
        <pc:sldMkLst>
          <pc:docMk/>
          <pc:sldMk cId="770920164" sldId="2142532622"/>
        </pc:sldMkLst>
        <pc:spChg chg="mod">
          <ac:chgData name="Olga Bogdanova" userId="96e26320-bf0b-45b2-a760-fb6725bb0ce6" providerId="ADAL" clId="{E23646FB-809D-4C05-B552-E6555819AF3B}" dt="2025-08-28T08:08:21.456" v="113"/>
          <ac:spMkLst>
            <pc:docMk/>
            <pc:sldMk cId="770920164" sldId="2142532622"/>
            <ac:spMk id="2" creationId="{57F74198-BE26-9B9A-D5DE-F363CEC2BB5C}"/>
          </ac:spMkLst>
        </pc:spChg>
        <pc:spChg chg="del mod">
          <ac:chgData name="Olga Bogdanova" userId="96e26320-bf0b-45b2-a760-fb6725bb0ce6" providerId="ADAL" clId="{E23646FB-809D-4C05-B552-E6555819AF3B}" dt="2025-08-28T08:10:18.806" v="123" actId="478"/>
          <ac:spMkLst>
            <pc:docMk/>
            <pc:sldMk cId="770920164" sldId="2142532622"/>
            <ac:spMk id="3" creationId="{DED15FAE-E3F8-5606-5AF7-1E1AD44AA93D}"/>
          </ac:spMkLst>
        </pc:spChg>
        <pc:spChg chg="add mod">
          <ac:chgData name="Olga Bogdanova" userId="96e26320-bf0b-45b2-a760-fb6725bb0ce6" providerId="ADAL" clId="{E23646FB-809D-4C05-B552-E6555819AF3B}" dt="2025-08-28T08:12:50.326" v="142" actId="255"/>
          <ac:spMkLst>
            <pc:docMk/>
            <pc:sldMk cId="770920164" sldId="2142532622"/>
            <ac:spMk id="6" creationId="{7B2F49D0-E508-B4FC-CD4D-E1DBF94F1E52}"/>
          </ac:spMkLst>
        </pc:spChg>
        <pc:spChg chg="del">
          <ac:chgData name="Olga Bogdanova" userId="96e26320-bf0b-45b2-a760-fb6725bb0ce6" providerId="ADAL" clId="{E23646FB-809D-4C05-B552-E6555819AF3B}" dt="2025-08-28T08:08:30.603" v="115" actId="478"/>
          <ac:spMkLst>
            <pc:docMk/>
            <pc:sldMk cId="770920164" sldId="2142532622"/>
            <ac:spMk id="7" creationId="{A49C533D-8293-ABE9-8E05-EF45D67B4811}"/>
          </ac:spMkLst>
        </pc:spChg>
        <pc:spChg chg="add mod">
          <ac:chgData name="Olga Bogdanova" userId="96e26320-bf0b-45b2-a760-fb6725bb0ce6" providerId="ADAL" clId="{E23646FB-809D-4C05-B552-E6555819AF3B}" dt="2025-08-28T22:21:10.257" v="270" actId="14100"/>
          <ac:spMkLst>
            <pc:docMk/>
            <pc:sldMk cId="770920164" sldId="2142532622"/>
            <ac:spMk id="10" creationId="{26C689AA-4BDD-5A7A-C336-28447A487159}"/>
          </ac:spMkLst>
        </pc:spChg>
        <pc:spChg chg="add mod">
          <ac:chgData name="Olga Bogdanova" userId="96e26320-bf0b-45b2-a760-fb6725bb0ce6" providerId="ADAL" clId="{E23646FB-809D-4C05-B552-E6555819AF3B}" dt="2025-08-28T22:19:29.299" v="267" actId="14100"/>
          <ac:spMkLst>
            <pc:docMk/>
            <pc:sldMk cId="770920164" sldId="2142532622"/>
            <ac:spMk id="11" creationId="{E5A79D8F-A587-0818-D5ED-50AAFAB28F1E}"/>
          </ac:spMkLst>
        </pc:spChg>
        <pc:spChg chg="add mod">
          <ac:chgData name="Olga Bogdanova" userId="96e26320-bf0b-45b2-a760-fb6725bb0ce6" providerId="ADAL" clId="{E23646FB-809D-4C05-B552-E6555819AF3B}" dt="2025-08-28T22:19:17.124" v="265" actId="255"/>
          <ac:spMkLst>
            <pc:docMk/>
            <pc:sldMk cId="770920164" sldId="2142532622"/>
            <ac:spMk id="12" creationId="{65F76A61-D2B8-9A98-7DBF-1DFC49E1021D}"/>
          </ac:spMkLst>
        </pc:spChg>
        <pc:spChg chg="add mod">
          <ac:chgData name="Olga Bogdanova" userId="96e26320-bf0b-45b2-a760-fb6725bb0ce6" providerId="ADAL" clId="{E23646FB-809D-4C05-B552-E6555819AF3B}" dt="2025-08-28T08:11:01.386" v="128" actId="14100"/>
          <ac:spMkLst>
            <pc:docMk/>
            <pc:sldMk cId="770920164" sldId="2142532622"/>
            <ac:spMk id="13" creationId="{DAA6D3DC-ED97-19E4-5560-7EDEE755753E}"/>
          </ac:spMkLst>
        </pc:spChg>
        <pc:spChg chg="add mod">
          <ac:chgData name="Olga Bogdanova" userId="96e26320-bf0b-45b2-a760-fb6725bb0ce6" providerId="ADAL" clId="{E23646FB-809D-4C05-B552-E6555819AF3B}" dt="2025-08-28T22:19:17.124" v="265" actId="255"/>
          <ac:spMkLst>
            <pc:docMk/>
            <pc:sldMk cId="770920164" sldId="2142532622"/>
            <ac:spMk id="14" creationId="{CBE8E252-1C57-BF35-35DF-F3BCEBD31BE0}"/>
          </ac:spMkLst>
        </pc:spChg>
        <pc:picChg chg="del">
          <ac:chgData name="Olga Bogdanova" userId="96e26320-bf0b-45b2-a760-fb6725bb0ce6" providerId="ADAL" clId="{E23646FB-809D-4C05-B552-E6555819AF3B}" dt="2025-08-28T08:08:27.494" v="114" actId="478"/>
          <ac:picMkLst>
            <pc:docMk/>
            <pc:sldMk cId="770920164" sldId="2142532622"/>
            <ac:picMk id="5" creationId="{B1A5C692-E484-26CF-222B-D919F765512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ide-my.sharepoint.com/personal/olga_bogdanova_kem_gov_lv/Documents/Documents/Klimatneitralit&#257;tes_strat&#275;&#291;ija/LV_Dati_ekonomi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400" dirty="0"/>
              <a:t>ES</a:t>
            </a:r>
            <a:r>
              <a:rPr lang="lv-LV" sz="2400" baseline="0" dirty="0"/>
              <a:t> dalībvalstu salīdzinājums pēc platības, IKP un iedzīvotāju skaita, </a:t>
            </a:r>
            <a:endParaRPr lang="lv-LV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Platība, km2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Sheet1!$A$13:$A$23</c:f>
              <c:strCache>
                <c:ptCount val="11"/>
                <c:pt idx="0">
                  <c:v>Latvija</c:v>
                </c:pt>
                <c:pt idx="1">
                  <c:v>Horvātija</c:v>
                </c:pt>
                <c:pt idx="2">
                  <c:v>Slovākija</c:v>
                </c:pt>
                <c:pt idx="3">
                  <c:v>Igaunija</c:v>
                </c:pt>
                <c:pt idx="4">
                  <c:v>Dānija</c:v>
                </c:pt>
                <c:pt idx="5">
                  <c:v>Nīderlande</c:v>
                </c:pt>
                <c:pt idx="6">
                  <c:v>Beļģija</c:v>
                </c:pt>
                <c:pt idx="7">
                  <c:v>Slovēnija</c:v>
                </c:pt>
                <c:pt idx="8">
                  <c:v>Kipra</c:v>
                </c:pt>
                <c:pt idx="9">
                  <c:v>Luksemburga</c:v>
                </c:pt>
                <c:pt idx="10">
                  <c:v>Malta</c:v>
                </c:pt>
              </c:strCache>
            </c:strRef>
          </c:cat>
          <c:val>
            <c:numRef>
              <c:f>Sheet1!$B$13:$B$23</c:f>
              <c:numCache>
                <c:formatCode>0%</c:formatCode>
                <c:ptCount val="11"/>
                <c:pt idx="0">
                  <c:v>1</c:v>
                </c:pt>
                <c:pt idx="1">
                  <c:v>0.87621731254547985</c:v>
                </c:pt>
                <c:pt idx="2">
                  <c:v>0.75918500054188798</c:v>
                </c:pt>
                <c:pt idx="3">
                  <c:v>0.70022759293378134</c:v>
                </c:pt>
                <c:pt idx="4">
                  <c:v>0.66471070925389775</c:v>
                </c:pt>
                <c:pt idx="5">
                  <c:v>0.64319001687593857</c:v>
                </c:pt>
                <c:pt idx="6">
                  <c:v>0.47512734366532999</c:v>
                </c:pt>
                <c:pt idx="7">
                  <c:v>0.31387697595565811</c:v>
                </c:pt>
                <c:pt idx="8">
                  <c:v>0.14322872315719395</c:v>
                </c:pt>
                <c:pt idx="9">
                  <c:v>4.0037777330505196E-2</c:v>
                </c:pt>
                <c:pt idx="10">
                  <c:v>4.8924739506727155E-3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5-4E1E-8C50-DA6C5DC54B62}"/>
            </c:ext>
          </c:extLst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IKP, miljr.EUR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strRef>
              <c:f>Sheet1!$A$13:$A$23</c:f>
              <c:strCache>
                <c:ptCount val="11"/>
                <c:pt idx="0">
                  <c:v>Latvija</c:v>
                </c:pt>
                <c:pt idx="1">
                  <c:v>Horvātija</c:v>
                </c:pt>
                <c:pt idx="2">
                  <c:v>Slovākija</c:v>
                </c:pt>
                <c:pt idx="3">
                  <c:v>Igaunija</c:v>
                </c:pt>
                <c:pt idx="4">
                  <c:v>Dānija</c:v>
                </c:pt>
                <c:pt idx="5">
                  <c:v>Nīderlande</c:v>
                </c:pt>
                <c:pt idx="6">
                  <c:v>Beļģija</c:v>
                </c:pt>
                <c:pt idx="7">
                  <c:v>Slovēnija</c:v>
                </c:pt>
                <c:pt idx="8">
                  <c:v>Kipra</c:v>
                </c:pt>
                <c:pt idx="9">
                  <c:v>Luksemburga</c:v>
                </c:pt>
                <c:pt idx="10">
                  <c:v>Malta</c:v>
                </c:pt>
              </c:strCache>
            </c:strRef>
          </c:cat>
          <c:val>
            <c:numRef>
              <c:f>Sheet1!$C$13:$C$23</c:f>
              <c:numCache>
                <c:formatCode>0%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0.95</c:v>
                </c:pt>
                <c:pt idx="4">
                  <c:v>11</c:v>
                </c:pt>
                <c:pt idx="5">
                  <c:v>26.25</c:v>
                </c:pt>
                <c:pt idx="6">
                  <c:v>15.25</c:v>
                </c:pt>
                <c:pt idx="7">
                  <c:v>1.75</c:v>
                </c:pt>
                <c:pt idx="8">
                  <c:v>0.75</c:v>
                </c:pt>
                <c:pt idx="9">
                  <c:v>2.125</c:v>
                </c:pt>
                <c:pt idx="1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5-4E1E-8C50-DA6C5DC54B62}"/>
            </c:ext>
          </c:extLst>
        </c:ser>
        <c:ser>
          <c:idx val="2"/>
          <c:order val="2"/>
          <c:tx>
            <c:strRef>
              <c:f>Sheet1!$D$12</c:f>
              <c:strCache>
                <c:ptCount val="1"/>
                <c:pt idx="0">
                  <c:v>Iedz.sk., milj.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Sheet1!$A$13:$A$23</c:f>
              <c:strCache>
                <c:ptCount val="11"/>
                <c:pt idx="0">
                  <c:v>Latvija</c:v>
                </c:pt>
                <c:pt idx="1">
                  <c:v>Horvātija</c:v>
                </c:pt>
                <c:pt idx="2">
                  <c:v>Slovākija</c:v>
                </c:pt>
                <c:pt idx="3">
                  <c:v>Igaunija</c:v>
                </c:pt>
                <c:pt idx="4">
                  <c:v>Dānija</c:v>
                </c:pt>
                <c:pt idx="5">
                  <c:v>Nīderlande</c:v>
                </c:pt>
                <c:pt idx="6">
                  <c:v>Beļģija</c:v>
                </c:pt>
                <c:pt idx="7">
                  <c:v>Slovēnija</c:v>
                </c:pt>
                <c:pt idx="8">
                  <c:v>Kipra</c:v>
                </c:pt>
                <c:pt idx="9">
                  <c:v>Luksemburga</c:v>
                </c:pt>
                <c:pt idx="10">
                  <c:v>Malta</c:v>
                </c:pt>
              </c:strCache>
            </c:strRef>
          </c:cat>
          <c:val>
            <c:numRef>
              <c:f>Sheet1!$D$13:$D$23</c:f>
              <c:numCache>
                <c:formatCode>0%</c:formatCode>
                <c:ptCount val="11"/>
                <c:pt idx="0">
                  <c:v>1</c:v>
                </c:pt>
                <c:pt idx="1">
                  <c:v>2.0526315789473686</c:v>
                </c:pt>
                <c:pt idx="2">
                  <c:v>2.8421052631578951</c:v>
                </c:pt>
                <c:pt idx="3">
                  <c:v>0.68421052631578949</c:v>
                </c:pt>
                <c:pt idx="4">
                  <c:v>3.1052631578947372</c:v>
                </c:pt>
                <c:pt idx="5">
                  <c:v>9.3684210526315805</c:v>
                </c:pt>
                <c:pt idx="6">
                  <c:v>6.1578947368421053</c:v>
                </c:pt>
                <c:pt idx="7">
                  <c:v>1.1052631578947369</c:v>
                </c:pt>
                <c:pt idx="8">
                  <c:v>0.47368421052631582</c:v>
                </c:pt>
                <c:pt idx="9">
                  <c:v>0.36842105263157893</c:v>
                </c:pt>
                <c:pt idx="10">
                  <c:v>0.26315789473684209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05-4E1E-8C50-DA6C5DC54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9374255"/>
        <c:axId val="919375215"/>
        <c:axId val="0"/>
      </c:bar3DChart>
      <c:catAx>
        <c:axId val="919374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19375215"/>
        <c:crosses val="autoZero"/>
        <c:auto val="1"/>
        <c:lblAlgn val="ctr"/>
        <c:lblOffset val="100"/>
        <c:noMultiLvlLbl val="0"/>
      </c:catAx>
      <c:valAx>
        <c:axId val="919375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19374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D5EC6-619D-4A51-AA5D-B458F232FF59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ECF91-FA83-440D-8877-C5462C0EF8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31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EDD8A-48D7-7424-88C5-C6B6BD53E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BD1F44-AB6B-AD98-237A-21B9D1B6A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13BC87-3DC8-B1ED-23C3-5ABDED323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3A49D-8BA2-BBE8-351E-AAC308358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220E-BFD2-A74C-B829-A8DAC4EA3E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2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CF91-FA83-440D-8877-C5462C0EF897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925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A946-CEA5-4ABE-63FA-40B0AC9E3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FBD45-646E-012C-E0C9-1881728E8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A65771-29BE-200A-D887-7E7393232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FFD76-7E68-BC12-5E2F-BB42DDB04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A0144-B3F8-4CB0-A902-F62FEB21EE9E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258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73391-0B30-2642-CD06-665C04C64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71BFB8-B5AA-8526-AA91-BD055DE27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F653B-2799-30B4-D30F-210042440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4C082-D708-5BBA-A221-C28391158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A0144-B3F8-4CB0-A902-F62FEB21EE9E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048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B45E4-4474-D5F9-7418-DC435DC4E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5D1D8-44F3-8187-0F7A-23F7E3483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C43EA-DAE8-E80B-77F4-F22868E96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61061-62D2-4437-2E24-F78FB311F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A0144-B3F8-4CB0-A902-F62FEB21EE9E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9110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7453-7EE7-C3F2-5FF8-6C8BDF21F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8CC672-CBC4-14F7-F781-12BF82EA6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739AF6-6042-856F-55DB-3A42A016A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7F011-4BA3-D07C-173B-25CD1B6B3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A0144-B3F8-4CB0-A902-F62FEB21EE9E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5020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D36D0-33BF-6271-84FA-483D39837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57EF2C-9024-C0ED-C0E5-7389021E8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03D09-6853-70F8-EE09-677461A99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AE51B-3D92-EFD7-976C-ECDFF12D8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A0144-B3F8-4CB0-A902-F62FEB21EE9E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9467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F1536-DB42-596D-AE08-E14836D14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5545C-8DDC-17B2-A22D-D1A2F9D3D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44F40-E703-AD25-743A-E746D2526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D7CDE-8191-225F-90BC-BE4FC128F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220E-BFD2-A74C-B829-A8DAC4EA3E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0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9912-C8E4-4347-9092-85DB7D43B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9CA6C-1255-427B-A7F9-A0EC0C1DF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6E57-4C7B-471C-8AE9-F3CF1032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9C602-DDE2-4FA7-8D4B-566B828D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F1F86-EED3-4F3F-8AD9-F0AAECA2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374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FE60-8DD0-4B91-9D89-559038CA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C0146-CC02-49B1-B2E1-A188764E2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65B45-BB20-44FE-AC1E-4D1154B5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245AF-D419-481E-8770-F1569327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1A4B-2E19-4A1F-9553-F35C47A6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840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D45B6-EB84-47D0-B1C8-C0F7EC48C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ECF7A-8957-4EA8-9554-A5431033D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B2EBC-871A-4B2E-A8C2-10D26813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1CEF2-F977-42AF-89A6-A790ED4D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B6D0D-887A-4E36-844D-46BE3183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118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31CE-0FE9-4B5F-A96C-1F586336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C843E-45EA-40A6-9D42-D53226712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DC916-36CD-48E5-8216-ACEE59EE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3C96A-2A77-4381-8E24-3968A9F2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A97A3-556D-4562-B927-B3BFF9B9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292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B200-6FCF-4E84-BB87-7E9759CD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44365-E2EA-4DA5-ABEB-DAA1BC5F8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440AF-F698-4548-9E4E-A3560496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A2F71-AE3E-4A04-AF1C-75E56364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070B-FCEE-4425-AF27-5C820228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745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E396-B2BD-417C-8C49-401996D1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C2D8D-365F-4646-A0D2-4E3F02151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090B3-7DFC-4930-92F5-5B049F96F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889BB-EDD3-4744-A175-FE625118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0ED89-76D3-441B-8BF9-6545855E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073A-54BF-4754-B53B-80BB9205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385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57EB-7BFC-48EB-8026-FA37BB1D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21679-8748-47EA-876B-97C6F52E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17F5-7B8D-4DC6-9E17-426806A0B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A6753-84E5-4824-BC13-C4289EC7A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C5798-76F9-4D5F-A571-702B165FD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2B925-513E-40D4-BBB8-F6423978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C3890-3D34-4C78-90F0-AA51D5B0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8CAEEC-1E7F-4537-A84A-D5AD122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711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9BE8-B1A0-40FA-8A5A-3D40F53E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17840-76E3-489D-B849-5D7730AB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BC016-5734-46DC-8963-90E5F781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289F2-0815-468A-B90F-A3A01FD5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714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B3D4E-6DA5-476F-BD36-DBFEB27D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2CD54-6F4B-4765-A77A-E7F1EBE2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62FB1-B157-456D-9A1C-1F000CD1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66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B8F7D-19CF-4582-8980-CDB3758B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8B821-F73B-4E73-B832-BAD561E59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48F3D-BF29-4761-B87C-35ABE5EA7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3A48B-D6F1-42EB-81B3-4F3FBCA1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462ED-C17C-4CCA-B00C-BB31CF56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689C-EC3E-451E-8FF3-A6CA7AFC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46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FE91-D31D-4326-8437-39FD900FF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93D775-CAE4-47D4-873E-16ECDB9BB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5B346-C8DC-42B5-9284-05CE7CE59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021F0-C899-4330-A1DF-4FA8914D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1F3A7-4815-4BA1-AE01-67AACA05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038FC-4034-499C-9846-209102C4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33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4F2FD-3A61-4ABD-89AB-845460F7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537C0-DE81-4048-A6E5-DDC57643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BC5A-D46C-4CDB-96AC-5651E2DCC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9140-AD63-4E35-9397-7990C63AEB18}" type="datetimeFigureOut">
              <a:rPr lang="lv-LV" smtClean="0"/>
              <a:t>29.08.2025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BEE7C-69D0-457D-A1AD-BEF920775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BC18-6CBC-4191-8C6C-D539119E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655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7DCD1-3E1E-98D3-0903-0BF04D1D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616E-03F9-7598-00C5-71C717EFB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420" y="1134248"/>
            <a:ext cx="8324602" cy="2644346"/>
          </a:xfrm>
        </p:spPr>
        <p:txBody>
          <a:bodyPr>
            <a:noAutofit/>
          </a:bodyPr>
          <a:lstStyle/>
          <a:p>
            <a:pPr algn="l"/>
            <a:r>
              <a:rPr lang="lv-LV" sz="5400" b="1" dirty="0">
                <a:solidFill>
                  <a:srgbClr val="15545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Enerģētikas stratēģijas un </a:t>
            </a:r>
            <a:r>
              <a:rPr lang="lv-LV" sz="5400" b="1" dirty="0" err="1">
                <a:solidFill>
                  <a:srgbClr val="15545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klimatneitralitātes</a:t>
            </a:r>
            <a:r>
              <a:rPr lang="lv-LV" sz="5400" b="1" dirty="0">
                <a:solidFill>
                  <a:srgbClr val="15545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loma Latvijas ekonomikā</a:t>
            </a:r>
            <a:endParaRPr lang="en-US" sz="2400" b="1" cap="all" dirty="0">
              <a:solidFill>
                <a:schemeClr val="accent5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A5BC32C-DB9B-50DC-CFB5-733F702DE745}"/>
              </a:ext>
            </a:extLst>
          </p:cNvPr>
          <p:cNvSpPr txBox="1">
            <a:spLocks/>
          </p:cNvSpPr>
          <p:nvPr/>
        </p:nvSpPr>
        <p:spPr>
          <a:xfrm>
            <a:off x="7757160" y="5190971"/>
            <a:ext cx="4160520" cy="532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28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Dr.oec. Olga Bogdanova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C1B071-4346-E409-6BD1-8EE052E8A5D2}"/>
              </a:ext>
            </a:extLst>
          </p:cNvPr>
          <p:cNvSpPr txBox="1"/>
          <p:nvPr/>
        </p:nvSpPr>
        <p:spPr>
          <a:xfrm>
            <a:off x="5383282" y="6456115"/>
            <a:ext cx="6206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sz="24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29.08.2025.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6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3A173-A653-70E8-6493-8408421B8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D3A33BD-2598-8448-F3DA-CE93DAD58CC8}"/>
              </a:ext>
            </a:extLst>
          </p:cNvPr>
          <p:cNvSpPr/>
          <p:nvPr/>
        </p:nvSpPr>
        <p:spPr>
          <a:xfrm>
            <a:off x="609362" y="2994428"/>
            <a:ext cx="1912009" cy="25542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BCEF15-15C9-76F1-7455-8D2800A43B42}"/>
              </a:ext>
            </a:extLst>
          </p:cNvPr>
          <p:cNvSpPr/>
          <p:nvPr/>
        </p:nvSpPr>
        <p:spPr>
          <a:xfrm>
            <a:off x="2759999" y="2994428"/>
            <a:ext cx="1912009" cy="25542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6D0B0A-B4BB-2A0A-04DA-1C0AF9D90C17}"/>
              </a:ext>
            </a:extLst>
          </p:cNvPr>
          <p:cNvSpPr/>
          <p:nvPr/>
        </p:nvSpPr>
        <p:spPr>
          <a:xfrm>
            <a:off x="4910636" y="2994428"/>
            <a:ext cx="1912009" cy="25542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52FBFF-AB54-26D0-89EE-056D69D8C9E9}"/>
              </a:ext>
            </a:extLst>
          </p:cNvPr>
          <p:cNvSpPr/>
          <p:nvPr/>
        </p:nvSpPr>
        <p:spPr>
          <a:xfrm>
            <a:off x="7061273" y="2994428"/>
            <a:ext cx="1912009" cy="25542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23B382-358E-C783-5A8F-6C6173C6C4BF}"/>
              </a:ext>
            </a:extLst>
          </p:cNvPr>
          <p:cNvSpPr/>
          <p:nvPr/>
        </p:nvSpPr>
        <p:spPr>
          <a:xfrm>
            <a:off x="9211911" y="2994428"/>
            <a:ext cx="1912009" cy="25542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863D8-40D1-F857-AF61-BB901385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799" y="288925"/>
            <a:ext cx="10617201" cy="1325563"/>
          </a:xfrm>
        </p:spPr>
        <p:txBody>
          <a:bodyPr>
            <a:normAutofit/>
          </a:bodyPr>
          <a:lstStyle/>
          <a:p>
            <a:r>
              <a:rPr lang="lv-LV" sz="40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Politiku sektoru prioritārie virzieni</a:t>
            </a:r>
            <a:endParaRPr lang="en-US" sz="4000" b="1" cap="all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4E32B9-C214-24F1-42CE-8188AFCFD2AD}"/>
              </a:ext>
            </a:extLst>
          </p:cNvPr>
          <p:cNvCxnSpPr/>
          <p:nvPr/>
        </p:nvCxnSpPr>
        <p:spPr>
          <a:xfrm>
            <a:off x="0" y="977900"/>
            <a:ext cx="1206500" cy="0"/>
          </a:xfrm>
          <a:prstGeom prst="line">
            <a:avLst/>
          </a:prstGeom>
          <a:ln w="101600">
            <a:solidFill>
              <a:srgbClr val="155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7C80068-456F-663D-C829-F8CBEC68847E}"/>
              </a:ext>
            </a:extLst>
          </p:cNvPr>
          <p:cNvSpPr/>
          <p:nvPr/>
        </p:nvSpPr>
        <p:spPr>
          <a:xfrm>
            <a:off x="1181100" y="836612"/>
            <a:ext cx="254000" cy="282568"/>
          </a:xfrm>
          <a:custGeom>
            <a:avLst/>
            <a:gdLst>
              <a:gd name="connsiteX0" fmla="*/ 0 w 254000"/>
              <a:gd name="connsiteY0" fmla="*/ 141284 h 282568"/>
              <a:gd name="connsiteX1" fmla="*/ 127000 w 254000"/>
              <a:gd name="connsiteY1" fmla="*/ 0 h 282568"/>
              <a:gd name="connsiteX2" fmla="*/ 254000 w 254000"/>
              <a:gd name="connsiteY2" fmla="*/ 141284 h 282568"/>
              <a:gd name="connsiteX3" fmla="*/ 127000 w 254000"/>
              <a:gd name="connsiteY3" fmla="*/ 282568 h 282568"/>
              <a:gd name="connsiteX4" fmla="*/ 0 w 254000"/>
              <a:gd name="connsiteY4" fmla="*/ 141284 h 2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282568" fill="none" extrusionOk="0">
                <a:moveTo>
                  <a:pt x="0" y="141284"/>
                </a:moveTo>
                <a:cubicBezTo>
                  <a:pt x="13659" y="64875"/>
                  <a:pt x="60301" y="-7081"/>
                  <a:pt x="127000" y="0"/>
                </a:cubicBezTo>
                <a:cubicBezTo>
                  <a:pt x="189339" y="-1195"/>
                  <a:pt x="250819" y="66250"/>
                  <a:pt x="254000" y="141284"/>
                </a:cubicBezTo>
                <a:cubicBezTo>
                  <a:pt x="252723" y="207135"/>
                  <a:pt x="191850" y="289919"/>
                  <a:pt x="127000" y="282568"/>
                </a:cubicBezTo>
                <a:cubicBezTo>
                  <a:pt x="58675" y="283584"/>
                  <a:pt x="12355" y="222284"/>
                  <a:pt x="0" y="141284"/>
                </a:cubicBezTo>
                <a:close/>
              </a:path>
              <a:path w="254000" h="282568" stroke="0" extrusionOk="0">
                <a:moveTo>
                  <a:pt x="0" y="141284"/>
                </a:moveTo>
                <a:cubicBezTo>
                  <a:pt x="-10176" y="56978"/>
                  <a:pt x="46439" y="3911"/>
                  <a:pt x="127000" y="0"/>
                </a:cubicBezTo>
                <a:cubicBezTo>
                  <a:pt x="199648" y="528"/>
                  <a:pt x="249002" y="63414"/>
                  <a:pt x="254000" y="141284"/>
                </a:cubicBezTo>
                <a:cubicBezTo>
                  <a:pt x="245111" y="227994"/>
                  <a:pt x="195952" y="289135"/>
                  <a:pt x="127000" y="282568"/>
                </a:cubicBezTo>
                <a:cubicBezTo>
                  <a:pt x="48056" y="277751"/>
                  <a:pt x="11469" y="224793"/>
                  <a:pt x="0" y="141284"/>
                </a:cubicBezTo>
                <a:close/>
              </a:path>
            </a:pathLst>
          </a:custGeom>
          <a:solidFill>
            <a:srgbClr val="FF7900"/>
          </a:solidFill>
          <a:ln w="50800">
            <a:solidFill>
              <a:srgbClr val="15545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D665D9-E808-BE74-AFC0-929CB3E60621}"/>
              </a:ext>
            </a:extLst>
          </p:cNvPr>
          <p:cNvGrpSpPr/>
          <p:nvPr/>
        </p:nvGrpSpPr>
        <p:grpSpPr>
          <a:xfrm>
            <a:off x="716340" y="1498770"/>
            <a:ext cx="2143905" cy="1469206"/>
            <a:chOff x="578116" y="1957473"/>
            <a:chExt cx="2143905" cy="14692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44F4B57-5E04-0622-3ABF-B0CE3ECC75F0}"/>
                </a:ext>
              </a:extLst>
            </p:cNvPr>
            <p:cNvGrpSpPr/>
            <p:nvPr/>
          </p:nvGrpSpPr>
          <p:grpSpPr>
            <a:xfrm>
              <a:off x="754062" y="1957473"/>
              <a:ext cx="1362075" cy="1445529"/>
              <a:chOff x="514986" y="3689508"/>
              <a:chExt cx="1362075" cy="1362075"/>
            </a:xfrm>
          </p:grpSpPr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17172C46-645E-F2DB-003A-EE5E378209F8}"/>
                  </a:ext>
                </a:extLst>
              </p:cNvPr>
              <p:cNvSpPr/>
              <p:nvPr/>
            </p:nvSpPr>
            <p:spPr>
              <a:xfrm>
                <a:off x="519431" y="3690460"/>
                <a:ext cx="1353185" cy="13169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lv-LV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3C9EADD-1EC5-8717-2C76-A4EE62966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986" y="3689508"/>
                <a:ext cx="1362075" cy="13620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9A1637-07DB-2416-860F-25F07125D534}"/>
                </a:ext>
              </a:extLst>
            </p:cNvPr>
            <p:cNvSpPr txBox="1"/>
            <p:nvPr/>
          </p:nvSpPr>
          <p:spPr>
            <a:xfrm>
              <a:off x="750456" y="3057347"/>
              <a:ext cx="1971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Enerģijas patēriņš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81447E9-242B-4F69-6FD4-34D9D8D4A7A5}"/>
                </a:ext>
              </a:extLst>
            </p:cNvPr>
            <p:cNvCxnSpPr>
              <a:cxnSpLocks/>
            </p:cNvCxnSpPr>
            <p:nvPr/>
          </p:nvCxnSpPr>
          <p:spPr>
            <a:xfrm>
              <a:off x="578116" y="3412017"/>
              <a:ext cx="17139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E233DB2-2839-5ADA-8BEF-2BC5B883F620}"/>
              </a:ext>
            </a:extLst>
          </p:cNvPr>
          <p:cNvSpPr txBox="1"/>
          <p:nvPr/>
        </p:nvSpPr>
        <p:spPr>
          <a:xfrm>
            <a:off x="656181" y="3039569"/>
            <a:ext cx="192602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1200"/>
              </a:spcBef>
              <a:buFont typeface="+mj-lt"/>
              <a:buAutoNum type="arabicPeriod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Enerģijas lietotāju stiprināšana</a:t>
            </a:r>
          </a:p>
          <a:p>
            <a:pPr marL="265113" indent="-265113">
              <a:spcBef>
                <a:spcPts val="1200"/>
              </a:spcBef>
              <a:buFont typeface="+mj-lt"/>
              <a:buAutoNum type="arabicPeriod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Efektivitātes veicināšana</a:t>
            </a:r>
          </a:p>
          <a:p>
            <a:pPr marL="265113" indent="-265113">
              <a:spcBef>
                <a:spcPts val="1200"/>
              </a:spcBef>
              <a:buFont typeface="+mj-lt"/>
              <a:buAutoNum type="arabicPeriod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Jaunas patēriņa iespējas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E2373B-3DD1-0BC3-2013-4E6EDC61E734}"/>
              </a:ext>
            </a:extLst>
          </p:cNvPr>
          <p:cNvSpPr txBox="1"/>
          <p:nvPr/>
        </p:nvSpPr>
        <p:spPr>
          <a:xfrm>
            <a:off x="2745987" y="3085774"/>
            <a:ext cx="192602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1200"/>
              </a:spcBef>
              <a:buFont typeface="+mj-lt"/>
              <a:buAutoNum type="arabicPeriod" startAt="4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Jauni ražošanas objekti</a:t>
            </a:r>
          </a:p>
          <a:p>
            <a:pPr marL="265113" indent="-265113">
              <a:spcBef>
                <a:spcPts val="1200"/>
              </a:spcBef>
              <a:buFont typeface="+mj-lt"/>
              <a:buAutoNum type="arabicPeriod" startAt="4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Infrastruktūras attīstība</a:t>
            </a:r>
          </a:p>
          <a:p>
            <a:pPr marL="265113" indent="-265113">
              <a:spcBef>
                <a:spcPts val="1200"/>
              </a:spcBef>
              <a:buFont typeface="+mj-lt"/>
              <a:buAutoNum type="arabicPeriod" startAt="4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Integrācijas ar 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241E4A-22F2-379B-7A12-28077D83EC1C}"/>
              </a:ext>
            </a:extLst>
          </p:cNvPr>
          <p:cNvSpPr txBox="1"/>
          <p:nvPr/>
        </p:nvSpPr>
        <p:spPr>
          <a:xfrm>
            <a:off x="4896623" y="3085774"/>
            <a:ext cx="20055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1200"/>
              </a:spcBef>
              <a:buFont typeface="+mj-lt"/>
              <a:buAutoNum type="arabicPeriod" startAt="7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Diversifikācija un apgādes drošums</a:t>
            </a:r>
          </a:p>
          <a:p>
            <a:pPr marL="265113" indent="-265113">
              <a:spcBef>
                <a:spcPts val="1200"/>
              </a:spcBef>
              <a:buFont typeface="+mj-lt"/>
              <a:buAutoNum type="arabicPeriod" startAt="7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Efektivitātes veicināšana</a:t>
            </a:r>
          </a:p>
          <a:p>
            <a:pPr marL="265113" indent="-265113">
              <a:spcBef>
                <a:spcPts val="1200"/>
              </a:spcBef>
              <a:buFont typeface="+mj-lt"/>
              <a:buAutoNum type="arabicPeriod" startAt="7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Elektrifikācija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835BBB-54AA-96AC-7FFC-826A951349FF}"/>
              </a:ext>
            </a:extLst>
          </p:cNvPr>
          <p:cNvSpPr txBox="1"/>
          <p:nvPr/>
        </p:nvSpPr>
        <p:spPr>
          <a:xfrm>
            <a:off x="9180010" y="3133904"/>
            <a:ext cx="207986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1200"/>
              </a:spcBef>
              <a:buFont typeface="+mj-lt"/>
              <a:buAutoNum type="arabicPeriod" startAt="13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Importa degvielu aizstāšana ar vietēji ražotām</a:t>
            </a:r>
          </a:p>
          <a:p>
            <a:pPr marL="265113" indent="-265113">
              <a:spcBef>
                <a:spcPts val="1200"/>
              </a:spcBef>
              <a:buFont typeface="+mj-lt"/>
              <a:buAutoNum type="arabicPeriod" startAt="13"/>
            </a:pPr>
            <a:r>
              <a:rPr lang="lv-LV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Uzpildes</a:t>
            </a: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uzlādes infrastruktūras attīstība</a:t>
            </a:r>
          </a:p>
          <a:p>
            <a:pPr marL="265113" indent="-265113">
              <a:spcBef>
                <a:spcPts val="1200"/>
              </a:spcBef>
              <a:buFont typeface="+mj-lt"/>
              <a:buAutoNum type="arabicPeriod" startAt="13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Sabiedriskā transporta attīstība</a:t>
            </a:r>
            <a:endParaRPr lang="lv-LV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E0CCD8-9EE9-8C5C-BA49-878A704FB340}"/>
              </a:ext>
            </a:extLst>
          </p:cNvPr>
          <p:cNvSpPr txBox="1"/>
          <p:nvPr/>
        </p:nvSpPr>
        <p:spPr>
          <a:xfrm>
            <a:off x="7061273" y="3133904"/>
            <a:ext cx="1912009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1200"/>
              </a:spcBef>
              <a:buFont typeface="+mj-lt"/>
              <a:buAutoNum type="arabicPeriod" startAt="10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Importa kurināmā aizstāšana ar vietējiem resursiem</a:t>
            </a:r>
          </a:p>
          <a:p>
            <a:pPr marL="265113" indent="-265113">
              <a:spcBef>
                <a:spcPts val="1200"/>
              </a:spcBef>
              <a:buFont typeface="+mj-lt"/>
              <a:buAutoNum type="arabicPeriod" startAt="10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Infrastruktūras pielāgošana/ attīstība</a:t>
            </a:r>
          </a:p>
          <a:p>
            <a:pPr marL="265113" indent="-265113">
              <a:spcBef>
                <a:spcPts val="1200"/>
              </a:spcBef>
              <a:buFont typeface="+mj-lt"/>
              <a:buAutoNum type="arabicPeriod" startAt="10"/>
            </a:pPr>
            <a:r>
              <a:rPr lang="lv-LV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Kurināmā pārveides sektora stiprināšana</a:t>
            </a:r>
            <a:endParaRPr lang="lv-LV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D53744-EB64-A3CE-02D9-18415852AC0E}"/>
              </a:ext>
            </a:extLst>
          </p:cNvPr>
          <p:cNvGrpSpPr/>
          <p:nvPr/>
        </p:nvGrpSpPr>
        <p:grpSpPr>
          <a:xfrm>
            <a:off x="2860110" y="1463052"/>
            <a:ext cx="1962253" cy="1499716"/>
            <a:chOff x="2635379" y="1921755"/>
            <a:chExt cx="1962253" cy="14997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070D4FB-41E3-4DE2-E0AA-D0F7DCAB9BCA}"/>
                </a:ext>
              </a:extLst>
            </p:cNvPr>
            <p:cNvGrpSpPr/>
            <p:nvPr/>
          </p:nvGrpSpPr>
          <p:grpSpPr>
            <a:xfrm>
              <a:off x="2794497" y="1921755"/>
              <a:ext cx="1395730" cy="1481247"/>
              <a:chOff x="2322195" y="3672680"/>
              <a:chExt cx="1395730" cy="1395730"/>
            </a:xfrm>
          </p:grpSpPr>
          <p:sp>
            <p:nvSpPr>
              <p:cNvPr id="12" name="Rectangle 33">
                <a:extLst>
                  <a:ext uri="{FF2B5EF4-FFF2-40B4-BE49-F238E27FC236}">
                    <a16:creationId xmlns:a16="http://schemas.microsoft.com/office/drawing/2014/main" id="{438D66B9-CB24-9290-46C2-D697D36800D8}"/>
                  </a:ext>
                </a:extLst>
              </p:cNvPr>
              <p:cNvSpPr/>
              <p:nvPr/>
            </p:nvSpPr>
            <p:spPr>
              <a:xfrm>
                <a:off x="2343468" y="3690460"/>
                <a:ext cx="1353185" cy="13169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lv-LV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C761722-D862-BDFC-B8A6-A5B1EF354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2195" y="3672680"/>
                <a:ext cx="1395730" cy="13957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9908FA-5DDA-76AA-F0F1-91CD2ABCB5C4}"/>
                </a:ext>
              </a:extLst>
            </p:cNvPr>
            <p:cNvSpPr txBox="1"/>
            <p:nvPr/>
          </p:nvSpPr>
          <p:spPr>
            <a:xfrm>
              <a:off x="2891909" y="3052139"/>
              <a:ext cx="1705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Elektroenerģija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E88B068-C8B9-8CD9-6D0B-838253E55217}"/>
                </a:ext>
              </a:extLst>
            </p:cNvPr>
            <p:cNvCxnSpPr>
              <a:cxnSpLocks/>
            </p:cNvCxnSpPr>
            <p:nvPr/>
          </p:nvCxnSpPr>
          <p:spPr>
            <a:xfrm>
              <a:off x="2635379" y="3412017"/>
              <a:ext cx="17139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D847E3-C972-C7A7-35ED-B21D6224D5CB}"/>
              </a:ext>
            </a:extLst>
          </p:cNvPr>
          <p:cNvGrpSpPr/>
          <p:nvPr/>
        </p:nvGrpSpPr>
        <p:grpSpPr>
          <a:xfrm>
            <a:off x="5003880" y="1463052"/>
            <a:ext cx="1906021" cy="1490262"/>
            <a:chOff x="4662045" y="1921755"/>
            <a:chExt cx="1906021" cy="14902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F67C9F-3B41-77EF-A823-A5C11B445B30}"/>
                </a:ext>
              </a:extLst>
            </p:cNvPr>
            <p:cNvGrpSpPr/>
            <p:nvPr/>
          </p:nvGrpSpPr>
          <p:grpSpPr>
            <a:xfrm>
              <a:off x="4842436" y="1921755"/>
              <a:ext cx="1353185" cy="1397682"/>
              <a:chOff x="4188459" y="3690460"/>
              <a:chExt cx="1353185" cy="1316990"/>
            </a:xfrm>
          </p:grpSpPr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133B4C39-D645-4D5A-CEED-1889E31C09CB}"/>
                  </a:ext>
                </a:extLst>
              </p:cNvPr>
              <p:cNvSpPr/>
              <p:nvPr/>
            </p:nvSpPr>
            <p:spPr>
              <a:xfrm>
                <a:off x="4188459" y="3690460"/>
                <a:ext cx="1353185" cy="13169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lv-LV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7F8E609-AA48-B5A8-D860-2CEFE281E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4496" y="3739990"/>
                <a:ext cx="1261110" cy="12611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D1B713-7FC9-0EAB-2F2E-CDBE4D25B0E8}"/>
                </a:ext>
              </a:extLst>
            </p:cNvPr>
            <p:cNvSpPr txBox="1"/>
            <p:nvPr/>
          </p:nvSpPr>
          <p:spPr>
            <a:xfrm>
              <a:off x="4945506" y="3021629"/>
              <a:ext cx="1622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Siltumenerģija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0CAA25C-AD71-881C-7120-477D3FF1FC8A}"/>
                </a:ext>
              </a:extLst>
            </p:cNvPr>
            <p:cNvCxnSpPr>
              <a:cxnSpLocks/>
            </p:cNvCxnSpPr>
            <p:nvPr/>
          </p:nvCxnSpPr>
          <p:spPr>
            <a:xfrm>
              <a:off x="4662045" y="3412017"/>
              <a:ext cx="17139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4B8AB5D-A4BF-37D1-EECB-F853825FE273}"/>
              </a:ext>
            </a:extLst>
          </p:cNvPr>
          <p:cNvGrpSpPr/>
          <p:nvPr/>
        </p:nvGrpSpPr>
        <p:grpSpPr>
          <a:xfrm>
            <a:off x="7147650" y="1315429"/>
            <a:ext cx="1713967" cy="1708353"/>
            <a:chOff x="6778589" y="1774132"/>
            <a:chExt cx="1713967" cy="170835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CAE04D6-8DDF-3709-7740-3F3AC7EA1B1F}"/>
                </a:ext>
              </a:extLst>
            </p:cNvPr>
            <p:cNvGrpSpPr/>
            <p:nvPr/>
          </p:nvGrpSpPr>
          <p:grpSpPr>
            <a:xfrm>
              <a:off x="6830710" y="1774132"/>
              <a:ext cx="1609725" cy="1708353"/>
              <a:chOff x="5905816" y="3565683"/>
              <a:chExt cx="1609725" cy="1609725"/>
            </a:xfrm>
          </p:grpSpPr>
          <p:sp>
            <p:nvSpPr>
              <p:cNvPr id="21" name="Rectangle 33">
                <a:extLst>
                  <a:ext uri="{FF2B5EF4-FFF2-40B4-BE49-F238E27FC236}">
                    <a16:creationId xmlns:a16="http://schemas.microsoft.com/office/drawing/2014/main" id="{FB24DC7B-6F10-F39C-DC7B-C77CE9DAC383}"/>
                  </a:ext>
                </a:extLst>
              </p:cNvPr>
              <p:cNvSpPr/>
              <p:nvPr/>
            </p:nvSpPr>
            <p:spPr>
              <a:xfrm>
                <a:off x="6034086" y="3690460"/>
                <a:ext cx="1353185" cy="13169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lv-LV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59FD076-9064-30D6-BA13-7CE368CBD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5816" y="3565683"/>
                <a:ext cx="1609725" cy="1609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12215C-31F0-C134-58BA-CD348E96B749}"/>
                </a:ext>
              </a:extLst>
            </p:cNvPr>
            <p:cNvSpPr txBox="1"/>
            <p:nvPr/>
          </p:nvSpPr>
          <p:spPr>
            <a:xfrm>
              <a:off x="7196830" y="2977862"/>
              <a:ext cx="1221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Kurināmie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E285001-44B5-FB04-2289-536C4EE9420E}"/>
                </a:ext>
              </a:extLst>
            </p:cNvPr>
            <p:cNvCxnSpPr>
              <a:cxnSpLocks/>
            </p:cNvCxnSpPr>
            <p:nvPr/>
          </p:nvCxnSpPr>
          <p:spPr>
            <a:xfrm>
              <a:off x="6778589" y="3412017"/>
              <a:ext cx="17139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AF838F-D1B5-FC39-4BAC-769BC88EC1A8}"/>
              </a:ext>
            </a:extLst>
          </p:cNvPr>
          <p:cNvGrpSpPr/>
          <p:nvPr/>
        </p:nvGrpSpPr>
        <p:grpSpPr>
          <a:xfrm>
            <a:off x="9291418" y="1460435"/>
            <a:ext cx="2245152" cy="1506181"/>
            <a:chOff x="9153194" y="1919138"/>
            <a:chExt cx="2245152" cy="150618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727C50-1611-41A6-257D-970158CC27DF}"/>
                </a:ext>
              </a:extLst>
            </p:cNvPr>
            <p:cNvGrpSpPr/>
            <p:nvPr/>
          </p:nvGrpSpPr>
          <p:grpSpPr>
            <a:xfrm>
              <a:off x="9300565" y="1919138"/>
              <a:ext cx="1419225" cy="1506181"/>
              <a:chOff x="7729535" y="3660933"/>
              <a:chExt cx="1419225" cy="1419225"/>
            </a:xfrm>
          </p:grpSpPr>
          <p:sp>
            <p:nvSpPr>
              <p:cNvPr id="18" name="Rectangle 33">
                <a:extLst>
                  <a:ext uri="{FF2B5EF4-FFF2-40B4-BE49-F238E27FC236}">
                    <a16:creationId xmlns:a16="http://schemas.microsoft.com/office/drawing/2014/main" id="{C3A4496E-8C3B-7B16-03EC-410EC7D80436}"/>
                  </a:ext>
                </a:extLst>
              </p:cNvPr>
              <p:cNvSpPr/>
              <p:nvPr/>
            </p:nvSpPr>
            <p:spPr>
              <a:xfrm>
                <a:off x="7762555" y="3690460"/>
                <a:ext cx="1353185" cy="13169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lv-LV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3CB0F59-C143-BF8B-0C5C-25D24ABB9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9535" y="3660933"/>
                <a:ext cx="1419225" cy="14192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2944D9-F4DD-DBEF-C476-573CED1716FA}"/>
                </a:ext>
              </a:extLst>
            </p:cNvPr>
            <p:cNvSpPr txBox="1"/>
            <p:nvPr/>
          </p:nvSpPr>
          <p:spPr>
            <a:xfrm>
              <a:off x="9266672" y="3005670"/>
              <a:ext cx="2131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Transporta enerģija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4731DA5-E499-7747-B85D-D8621DEA5073}"/>
                </a:ext>
              </a:extLst>
            </p:cNvPr>
            <p:cNvCxnSpPr>
              <a:cxnSpLocks/>
            </p:cNvCxnSpPr>
            <p:nvPr/>
          </p:nvCxnSpPr>
          <p:spPr>
            <a:xfrm>
              <a:off x="9153194" y="3412017"/>
              <a:ext cx="17139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987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5CE55-5658-9CE7-9C17-18348DB9B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D5FE58-2E24-5D16-4550-D66452A34692}"/>
              </a:ext>
            </a:extLst>
          </p:cNvPr>
          <p:cNvSpPr txBox="1"/>
          <p:nvPr/>
        </p:nvSpPr>
        <p:spPr>
          <a:xfrm>
            <a:off x="5073487" y="2782669"/>
            <a:ext cx="4091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6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Paldies! </a:t>
            </a:r>
            <a:endParaRPr lang="lv-LV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DE4A-0F2A-594A-23E2-E8088D63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36" y="58046"/>
            <a:ext cx="9251764" cy="874952"/>
          </a:xfrm>
        </p:spPr>
        <p:txBody>
          <a:bodyPr/>
          <a:lstStyle/>
          <a:p>
            <a:r>
              <a:rPr lang="lv-LV" b="1" dirty="0">
                <a:solidFill>
                  <a:srgbClr val="155452"/>
                </a:solidFill>
              </a:rPr>
              <a:t>Kādi ir Latvijas ekonomikas izaicinājumi?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0ACB3-3332-3BFD-8544-B77FAB7E69A9}"/>
              </a:ext>
            </a:extLst>
          </p:cNvPr>
          <p:cNvSpPr txBox="1"/>
          <p:nvPr/>
        </p:nvSpPr>
        <p:spPr>
          <a:xfrm>
            <a:off x="313150" y="1287235"/>
            <a:ext cx="64133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800" dirty="0"/>
              <a:t>IKP uz 1 iedzīvotāju 71% no ES vidējā (4.zemākais līmenis ES)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800" dirty="0"/>
              <a:t>Ārējā tirdzniecības bilance ilgstoši negatīva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800" dirty="0"/>
              <a:t>Importa atkarība, īpaši enerģētikā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800" dirty="0"/>
              <a:t>Piegādes ķēžu pārrāvumu riski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800" dirty="0"/>
              <a:t>Iedzīvotāju skaita samazinājums un ekonomiskās aktivitātes trūkums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ECF91-29D2-B598-B84F-98D1E2B5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008" y="1724711"/>
            <a:ext cx="5503101" cy="3408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E18AFD-4BB0-3091-3759-19CC540DCED5}"/>
              </a:ext>
            </a:extLst>
          </p:cNvPr>
          <p:cNvSpPr txBox="1"/>
          <p:nvPr/>
        </p:nvSpPr>
        <p:spPr>
          <a:xfrm>
            <a:off x="9370686" y="5241587"/>
            <a:ext cx="3322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Avots: Ekonomikas ministrija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5BE6AC-58EF-B101-C5D9-ECA20101E28B}"/>
              </a:ext>
            </a:extLst>
          </p:cNvPr>
          <p:cNvCxnSpPr/>
          <p:nvPr/>
        </p:nvCxnSpPr>
        <p:spPr>
          <a:xfrm>
            <a:off x="0" y="437480"/>
            <a:ext cx="1206500" cy="0"/>
          </a:xfrm>
          <a:prstGeom prst="line">
            <a:avLst/>
          </a:prstGeom>
          <a:ln w="101600">
            <a:solidFill>
              <a:srgbClr val="155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655C997-2AC9-E432-00B2-CAC2FF2D27B0}"/>
              </a:ext>
            </a:extLst>
          </p:cNvPr>
          <p:cNvSpPr/>
          <p:nvPr/>
        </p:nvSpPr>
        <p:spPr>
          <a:xfrm>
            <a:off x="1181100" y="296192"/>
            <a:ext cx="254000" cy="282568"/>
          </a:xfrm>
          <a:custGeom>
            <a:avLst/>
            <a:gdLst>
              <a:gd name="connsiteX0" fmla="*/ 0 w 254000"/>
              <a:gd name="connsiteY0" fmla="*/ 141284 h 282568"/>
              <a:gd name="connsiteX1" fmla="*/ 127000 w 254000"/>
              <a:gd name="connsiteY1" fmla="*/ 0 h 282568"/>
              <a:gd name="connsiteX2" fmla="*/ 254000 w 254000"/>
              <a:gd name="connsiteY2" fmla="*/ 141284 h 282568"/>
              <a:gd name="connsiteX3" fmla="*/ 127000 w 254000"/>
              <a:gd name="connsiteY3" fmla="*/ 282568 h 282568"/>
              <a:gd name="connsiteX4" fmla="*/ 0 w 254000"/>
              <a:gd name="connsiteY4" fmla="*/ 141284 h 2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282568" fill="none" extrusionOk="0">
                <a:moveTo>
                  <a:pt x="0" y="141284"/>
                </a:moveTo>
                <a:cubicBezTo>
                  <a:pt x="13659" y="64875"/>
                  <a:pt x="60301" y="-7081"/>
                  <a:pt x="127000" y="0"/>
                </a:cubicBezTo>
                <a:cubicBezTo>
                  <a:pt x="189339" y="-1195"/>
                  <a:pt x="250819" y="66250"/>
                  <a:pt x="254000" y="141284"/>
                </a:cubicBezTo>
                <a:cubicBezTo>
                  <a:pt x="252723" y="207135"/>
                  <a:pt x="191850" y="289919"/>
                  <a:pt x="127000" y="282568"/>
                </a:cubicBezTo>
                <a:cubicBezTo>
                  <a:pt x="58675" y="283584"/>
                  <a:pt x="12355" y="222284"/>
                  <a:pt x="0" y="141284"/>
                </a:cubicBezTo>
                <a:close/>
              </a:path>
              <a:path w="254000" h="282568" stroke="0" extrusionOk="0">
                <a:moveTo>
                  <a:pt x="0" y="141284"/>
                </a:moveTo>
                <a:cubicBezTo>
                  <a:pt x="-10176" y="56978"/>
                  <a:pt x="46439" y="3911"/>
                  <a:pt x="127000" y="0"/>
                </a:cubicBezTo>
                <a:cubicBezTo>
                  <a:pt x="199648" y="528"/>
                  <a:pt x="249002" y="63414"/>
                  <a:pt x="254000" y="141284"/>
                </a:cubicBezTo>
                <a:cubicBezTo>
                  <a:pt x="245111" y="227994"/>
                  <a:pt x="195952" y="289135"/>
                  <a:pt x="127000" y="282568"/>
                </a:cubicBezTo>
                <a:cubicBezTo>
                  <a:pt x="48056" y="277751"/>
                  <a:pt x="11469" y="224793"/>
                  <a:pt x="0" y="141284"/>
                </a:cubicBezTo>
                <a:close/>
              </a:path>
            </a:pathLst>
          </a:custGeom>
          <a:solidFill>
            <a:srgbClr val="FF7900"/>
          </a:solidFill>
          <a:ln w="50800">
            <a:solidFill>
              <a:srgbClr val="15545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40CCF-10B2-6774-8EE1-12817B672DDF}"/>
              </a:ext>
            </a:extLst>
          </p:cNvPr>
          <p:cNvSpPr txBox="1"/>
          <p:nvPr/>
        </p:nvSpPr>
        <p:spPr>
          <a:xfrm>
            <a:off x="313150" y="5820913"/>
            <a:ext cx="10903928" cy="917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None/>
            </a:pPr>
            <a:r>
              <a:rPr lang="lv-LV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Mērķis: </a:t>
            </a:r>
            <a:r>
              <a:rPr lang="lv-LV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Augstas pievienotās vērtības produktu ražošana, nevis vērtīgu dabas resursu eksportēšana. </a:t>
            </a:r>
            <a:r>
              <a:rPr lang="lv-LV" sz="2400" b="1" dirty="0">
                <a:solidFill>
                  <a:srgbClr val="155452"/>
                </a:solidFill>
              </a:rPr>
              <a:t>DARBA VIETAS, DROŠĪBA, VESELĪBA</a:t>
            </a:r>
            <a:endParaRPr lang="lv-LV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8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D4416-7FC9-F872-23B1-592B333E9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EAA7-A377-FD56-89AE-99AE82E13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7847"/>
            <a:ext cx="8894618" cy="874952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rgbClr val="155452"/>
                </a:solidFill>
              </a:rPr>
              <a:t>Vai mūsu resursi tiek efektīvi saimniekoti?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52DF4E6-9D5D-F5F7-497C-531F934BD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450724"/>
              </p:ext>
            </p:extLst>
          </p:nvPr>
        </p:nvGraphicFramePr>
        <p:xfrm>
          <a:off x="0" y="1063337"/>
          <a:ext cx="11761019" cy="555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385A0A2-2FDB-F964-412E-A22AF4D1E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686" y="7847"/>
            <a:ext cx="1797314" cy="38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9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18859-A02B-19FB-415A-5B8ED9045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1BAB-6E0A-3DB6-ACB3-F7B28326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5" y="228382"/>
            <a:ext cx="10515600" cy="874952"/>
          </a:xfrm>
        </p:spPr>
        <p:txBody>
          <a:bodyPr/>
          <a:lstStyle/>
          <a:p>
            <a:r>
              <a:rPr lang="lv-LV" b="1" dirty="0">
                <a:solidFill>
                  <a:srgbClr val="155452"/>
                </a:solidFill>
              </a:rPr>
              <a:t>Kā virzība uz </a:t>
            </a:r>
            <a:r>
              <a:rPr lang="lv-LV" b="1" dirty="0" err="1">
                <a:solidFill>
                  <a:srgbClr val="155452"/>
                </a:solidFill>
              </a:rPr>
              <a:t>klimatneitralitāti</a:t>
            </a:r>
            <a:r>
              <a:rPr lang="lv-LV" b="1" dirty="0">
                <a:solidFill>
                  <a:srgbClr val="155452"/>
                </a:solidFill>
              </a:rPr>
              <a:t> var palīdzēt?</a:t>
            </a:r>
          </a:p>
        </p:txBody>
      </p:sp>
      <p:pic>
        <p:nvPicPr>
          <p:cNvPr id="4" name="image11.png">
            <a:extLst>
              <a:ext uri="{FF2B5EF4-FFF2-40B4-BE49-F238E27FC236}">
                <a16:creationId xmlns:a16="http://schemas.microsoft.com/office/drawing/2014/main" id="{37A4CE44-225A-9AD1-166B-E059A857B57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18839" y="1280069"/>
            <a:ext cx="7771299" cy="2472825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F555E2-93F2-E5E6-4ABB-A26B0931C93C}"/>
              </a:ext>
            </a:extLst>
          </p:cNvPr>
          <p:cNvSpPr txBox="1"/>
          <p:nvPr/>
        </p:nvSpPr>
        <p:spPr>
          <a:xfrm>
            <a:off x="4857782" y="4508059"/>
            <a:ext cx="647919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400" dirty="0"/>
              <a:t>Enerģētiskā neatkarība, ražojot uz vietas un ieviešot energoefektivitāti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400" dirty="0"/>
              <a:t>Augstie «ESG» principi, kas piesaista investorus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400" dirty="0"/>
              <a:t>Vides kvalitāte un cilvēku veselība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B9FEE1-929C-A9F1-DF93-1F201F7E713E}"/>
              </a:ext>
            </a:extLst>
          </p:cNvPr>
          <p:cNvSpPr txBox="1"/>
          <p:nvPr/>
        </p:nvSpPr>
        <p:spPr>
          <a:xfrm>
            <a:off x="0" y="4508059"/>
            <a:ext cx="50493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400" dirty="0"/>
              <a:t>Vides preču un pakalpojumu nozare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400" dirty="0"/>
              <a:t>Aprites ekonomika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400" dirty="0" err="1"/>
              <a:t>Bioekonomika</a:t>
            </a:r>
            <a:endParaRPr lang="lv-LV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15F1F-9AAC-787D-446D-D9582BFE1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149" y="1"/>
            <a:ext cx="1258851" cy="1280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8464E3-A596-E145-F7BB-D3150DA8F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895" y="1366910"/>
            <a:ext cx="2057954" cy="32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BB914-0CBF-C3B0-6E34-0B4DA221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6D0A-0E18-4D47-E12B-BECCC8FB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7" y="38930"/>
            <a:ext cx="4229821" cy="716199"/>
          </a:xfrm>
        </p:spPr>
        <p:txBody>
          <a:bodyPr/>
          <a:lstStyle/>
          <a:p>
            <a:r>
              <a:rPr lang="lv-LV" b="1" dirty="0">
                <a:solidFill>
                  <a:srgbClr val="155452"/>
                </a:solidFill>
              </a:rPr>
              <a:t>Instrumenti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A3D12-B795-ADF0-CF74-AD44A295931D}"/>
              </a:ext>
            </a:extLst>
          </p:cNvPr>
          <p:cNvSpPr txBox="1"/>
          <p:nvPr/>
        </p:nvSpPr>
        <p:spPr>
          <a:xfrm>
            <a:off x="202097" y="4123021"/>
            <a:ext cx="117878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800" dirty="0"/>
              <a:t>Publiskais iepirkums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800" dirty="0"/>
              <a:t>Regulējums: nosacījumu radīšana vietējo resursu ar augstu pievienoto vērtību patēriņam Latvijā un ārpus tās</a:t>
            </a:r>
          </a:p>
          <a:p>
            <a:pPr marL="285750" indent="-28575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lv-LV" sz="2800" dirty="0"/>
              <a:t>Sabiedrības iesaiste, motivēšana ar zemākām cenām un labāku pakalpojumu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7A3470-15E0-3C8E-0347-C4FABB41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26" y="86058"/>
            <a:ext cx="9255474" cy="42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2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71F18-1C9A-C24B-C5C7-1BBDD7803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ACBA31-3438-D0AB-A8E8-A808E9109125}"/>
              </a:ext>
            </a:extLst>
          </p:cNvPr>
          <p:cNvSpPr/>
          <p:nvPr/>
        </p:nvSpPr>
        <p:spPr>
          <a:xfrm>
            <a:off x="4673600" y="1735138"/>
            <a:ext cx="7162800" cy="4465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E2B1-3BD6-1528-C49C-89B07316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" y="112698"/>
            <a:ext cx="11557001" cy="1325563"/>
          </a:xfrm>
        </p:spPr>
        <p:txBody>
          <a:bodyPr>
            <a:normAutofit/>
          </a:bodyPr>
          <a:lstStyle/>
          <a:p>
            <a:r>
              <a:rPr lang="lv-LV" sz="40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Enerģētika: Kopējo investīciju aplēse </a:t>
            </a:r>
            <a:br>
              <a:rPr lang="lv-LV" sz="40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lv-LV" sz="4000" b="1" cap="all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Mērķa scenārijs 2025.-2050. gadam</a:t>
            </a:r>
            <a:endParaRPr lang="en-US" sz="4000" b="1" cap="all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48F270-B2D9-832A-7686-3AFEF1C2AC55}"/>
              </a:ext>
            </a:extLst>
          </p:cNvPr>
          <p:cNvSpPr/>
          <p:nvPr/>
        </p:nvSpPr>
        <p:spPr>
          <a:xfrm>
            <a:off x="508000" y="1755776"/>
            <a:ext cx="3987799" cy="4444995"/>
          </a:xfrm>
          <a:prstGeom prst="rect">
            <a:avLst/>
          </a:prstGeom>
          <a:solidFill>
            <a:srgbClr val="DAE5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lv-LV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Ietver visas investīcijas </a:t>
            </a: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(gan publiskā sektora, gan privātpersonu).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Sektoros, kur tas ir attiecināms, tiek rēķinātas investīcijas, kas pārsniedz alternatīvas tehnoloģijas iegādi.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Investīciju apjoms gadā            ~ 3 % no IKP </a:t>
            </a:r>
            <a:r>
              <a:rPr lang="lv-LV" sz="2000" b="1" baseline="-25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</a:t>
            </a:r>
            <a:endParaRPr lang="lv-LV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#UpSlideImport#_#2#_#478108584.25879#_#5177466866769.174462#_#G:\Advisory\3. Engagements\2. Infra_Gov_Healthcare_RE\2. Gov_PubSec\3. Gov\Klimata un enerģētikas ministrija (KEM)\2024_DA_Project Cobalt_VZW3SI0004\4. Workings\12. Strategijas update_Feb2025\Energetikas strategija - Chartbook 2025.02.24_v1.xlsx#_#avoicisa#_#Nepieciešamās kopējās investīcijas (Chart 3)#_##_#False#_##-#Mērķa scen">
            <a:extLst>
              <a:ext uri="{FF2B5EF4-FFF2-40B4-BE49-F238E27FC236}">
                <a16:creationId xmlns:a16="http://schemas.microsoft.com/office/drawing/2014/main" id="{429EF922-E4A3-5CD8-2978-44850EA97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0" y="1298226"/>
            <a:ext cx="6969761" cy="5483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60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26537-5AE3-295D-1CD0-966370EDD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A0E4F77-FEC2-3EE9-6474-AC08650459C0}"/>
              </a:ext>
            </a:extLst>
          </p:cNvPr>
          <p:cNvSpPr/>
          <p:nvPr/>
        </p:nvSpPr>
        <p:spPr>
          <a:xfrm>
            <a:off x="4064001" y="0"/>
            <a:ext cx="812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E7F2C0-9024-F79F-5A46-3406E1232FF7}"/>
              </a:ext>
            </a:extLst>
          </p:cNvPr>
          <p:cNvSpPr txBox="1"/>
          <p:nvPr/>
        </p:nvSpPr>
        <p:spPr>
          <a:xfrm>
            <a:off x="297952" y="1031374"/>
            <a:ext cx="36336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400" b="1" cap="all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lv-LV" sz="3200" b="1" cap="all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Latvijas </a:t>
            </a:r>
            <a:r>
              <a:rPr lang="lv-LV" sz="3200" b="1" cap="all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</a:t>
            </a:r>
            <a:r>
              <a:rPr lang="lv-LV" sz="3200" b="1" cap="all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-ekonomiskais </a:t>
            </a:r>
            <a:r>
              <a:rPr lang="lv-LV" sz="4000" b="1" cap="all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konteksts</a:t>
            </a:r>
            <a:endParaRPr lang="lv-LV" sz="3200" b="1" cap="all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lv-LV" sz="4400" b="1" cap="all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B9756B-E2B5-9589-E768-ED8DD553BB88}"/>
              </a:ext>
            </a:extLst>
          </p:cNvPr>
          <p:cNvSpPr/>
          <p:nvPr/>
        </p:nvSpPr>
        <p:spPr>
          <a:xfrm>
            <a:off x="4075550" y="2693954"/>
            <a:ext cx="180623" cy="41499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93C4BF9-9175-B869-F125-0C88226840FF}"/>
              </a:ext>
            </a:extLst>
          </p:cNvPr>
          <p:cNvSpPr/>
          <p:nvPr/>
        </p:nvSpPr>
        <p:spPr>
          <a:xfrm flipH="1">
            <a:off x="3826221" y="273756"/>
            <a:ext cx="173006" cy="6570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EFA482-B731-550B-50CD-2B10C25E7B23}"/>
              </a:ext>
            </a:extLst>
          </p:cNvPr>
          <p:cNvGrpSpPr/>
          <p:nvPr/>
        </p:nvGrpSpPr>
        <p:grpSpPr>
          <a:xfrm>
            <a:off x="4825161" y="408881"/>
            <a:ext cx="1353185" cy="1316990"/>
            <a:chOff x="0" y="0"/>
            <a:chExt cx="1353185" cy="1316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id="{6F6AFBE6-753C-33C2-6F78-498AC33CA805}"/>
                </a:ext>
              </a:extLst>
            </p:cNvPr>
            <p:cNvSpPr/>
            <p:nvPr/>
          </p:nvSpPr>
          <p:spPr>
            <a:xfrm>
              <a:off x="0" y="0"/>
              <a:ext cx="1353185" cy="13169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pic>
          <p:nvPicPr>
            <p:cNvPr id="17" name="Picture 16" descr="A green line graph with an arrow pointing up&#10;&#10;AI-generated content may be incorrect.">
              <a:extLst>
                <a:ext uri="{FF2B5EF4-FFF2-40B4-BE49-F238E27FC236}">
                  <a16:creationId xmlns:a16="http://schemas.microsoft.com/office/drawing/2014/main" id="{F3634C8F-939B-3DF5-801A-99F6EC985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5" y="49695"/>
              <a:ext cx="1230630" cy="12306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C6726-A042-9AAA-CCF1-166E1FE7E765}"/>
              </a:ext>
            </a:extLst>
          </p:cNvPr>
          <p:cNvGrpSpPr/>
          <p:nvPr/>
        </p:nvGrpSpPr>
        <p:grpSpPr>
          <a:xfrm>
            <a:off x="4834002" y="2064964"/>
            <a:ext cx="1353185" cy="1316990"/>
            <a:chOff x="0" y="0"/>
            <a:chExt cx="1353185" cy="1316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AD3C58F7-8AAA-9A24-CC0E-702CA1AF095D}"/>
                </a:ext>
              </a:extLst>
            </p:cNvPr>
            <p:cNvSpPr/>
            <p:nvPr/>
          </p:nvSpPr>
          <p:spPr>
            <a:xfrm>
              <a:off x="0" y="0"/>
              <a:ext cx="1353185" cy="13169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pic>
          <p:nvPicPr>
            <p:cNvPr id="15" name="Picture 14" descr="A stack of coins with a euro sign&#10;&#10;AI-generated content may be incorrect.">
              <a:extLst>
                <a:ext uri="{FF2B5EF4-FFF2-40B4-BE49-F238E27FC236}">
                  <a16:creationId xmlns:a16="http://schemas.microsoft.com/office/drawing/2014/main" id="{BF2D8F73-B733-95E7-998E-EA3FDC45B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5" y="39756"/>
              <a:ext cx="1230630" cy="12306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B2B4AD-ABBD-F024-3576-DD164167BCB2}"/>
              </a:ext>
            </a:extLst>
          </p:cNvPr>
          <p:cNvGrpSpPr/>
          <p:nvPr/>
        </p:nvGrpSpPr>
        <p:grpSpPr>
          <a:xfrm>
            <a:off x="4837984" y="3770585"/>
            <a:ext cx="1353185" cy="1316990"/>
            <a:chOff x="0" y="0"/>
            <a:chExt cx="1353185" cy="1316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Rectangle 33">
              <a:extLst>
                <a:ext uri="{FF2B5EF4-FFF2-40B4-BE49-F238E27FC236}">
                  <a16:creationId xmlns:a16="http://schemas.microsoft.com/office/drawing/2014/main" id="{2482D33E-7B48-068D-8F47-3AC9B38E0B68}"/>
                </a:ext>
              </a:extLst>
            </p:cNvPr>
            <p:cNvSpPr/>
            <p:nvPr/>
          </p:nvSpPr>
          <p:spPr>
            <a:xfrm>
              <a:off x="0" y="0"/>
              <a:ext cx="1353185" cy="13169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pic>
          <p:nvPicPr>
            <p:cNvPr id="13" name="Picture 12" descr="A green outline of a graduation cap&#10;&#10;AI-generated content may be incorrect.">
              <a:extLst>
                <a:ext uri="{FF2B5EF4-FFF2-40B4-BE49-F238E27FC236}">
                  <a16:creationId xmlns:a16="http://schemas.microsoft.com/office/drawing/2014/main" id="{D2DEB979-EB09-3D76-8740-E4F555D7D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5" y="39756"/>
              <a:ext cx="1230630" cy="12306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F63E886-D1F6-33DD-B0FE-4BC9C660EB1E}"/>
              </a:ext>
            </a:extLst>
          </p:cNvPr>
          <p:cNvSpPr txBox="1"/>
          <p:nvPr/>
        </p:nvSpPr>
        <p:spPr>
          <a:xfrm>
            <a:off x="219518" y="2656654"/>
            <a:ext cx="363361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800" b="1" cap="all" dirty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KPI</a:t>
            </a:r>
          </a:p>
          <a:p>
            <a:r>
              <a:rPr lang="lv-LV" sz="4000" b="1" cap="all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2024  →  </a:t>
            </a:r>
            <a:r>
              <a:rPr lang="lv-LV" sz="4400" b="1" cap="all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2050</a:t>
            </a:r>
            <a:endParaRPr lang="lv-LV" sz="4000" b="1" cap="all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17F0D3-722D-E4F9-E648-BFC1F94492B6}"/>
              </a:ext>
            </a:extLst>
          </p:cNvPr>
          <p:cNvSpPr txBox="1"/>
          <p:nvPr/>
        </p:nvSpPr>
        <p:spPr>
          <a:xfrm>
            <a:off x="6466319" y="458576"/>
            <a:ext cx="54457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Būtiska IKP IZAUGSME</a:t>
            </a:r>
          </a:p>
          <a:p>
            <a:r>
              <a:rPr lang="lv-LV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→ </a:t>
            </a:r>
            <a:r>
              <a:rPr lang="lv-LV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milj. EUR </a:t>
            </a:r>
            <a:r>
              <a:rPr lang="lv-LV" sz="3200" baseline="-25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 cenas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54C0D-1E1A-114C-FD84-CF49114FF6C7}"/>
              </a:ext>
            </a:extLst>
          </p:cNvPr>
          <p:cNvSpPr txBox="1"/>
          <p:nvPr/>
        </p:nvSpPr>
        <p:spPr>
          <a:xfrm>
            <a:off x="6466319" y="2081087"/>
            <a:ext cx="40933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Stabila kapitāla cena</a:t>
            </a:r>
          </a:p>
          <a:p>
            <a:r>
              <a:rPr lang="lv-LV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3,4-3,6%</a:t>
            </a:r>
            <a:endParaRPr lang="lv-LV" sz="3200" b="1" baseline="-25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2604A-7C80-3056-0387-2F7A07231173}"/>
              </a:ext>
            </a:extLst>
          </p:cNvPr>
          <p:cNvSpPr txBox="1"/>
          <p:nvPr/>
        </p:nvSpPr>
        <p:spPr>
          <a:xfrm>
            <a:off x="6512267" y="3954903"/>
            <a:ext cx="5504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Mērķtiecīgi ieguldījumi </a:t>
            </a:r>
            <a:r>
              <a:rPr lang="lv-LV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RnD</a:t>
            </a:r>
            <a:endParaRPr lang="lv-LV" sz="32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lv-LV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0,8-2,0% no IKP</a:t>
            </a:r>
            <a:endParaRPr lang="lv-LV" sz="3200" b="1" baseline="-25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A4353E-89D9-B437-934D-7C89A0F9FDDB}"/>
              </a:ext>
            </a:extLst>
          </p:cNvPr>
          <p:cNvSpPr txBox="1"/>
          <p:nvPr/>
        </p:nvSpPr>
        <p:spPr>
          <a:xfrm>
            <a:off x="6459486" y="5362239"/>
            <a:ext cx="5732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Tendencēm atbilstošas importa degvielu cenas</a:t>
            </a:r>
          </a:p>
          <a:p>
            <a:r>
              <a:rPr lang="lv-LV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Fosilās degvielas ↑ ilgtspējīgas degvielas ↓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14AC33-2DF6-D389-1672-BA3BEA0A68C3}"/>
              </a:ext>
            </a:extLst>
          </p:cNvPr>
          <p:cNvGrpSpPr/>
          <p:nvPr/>
        </p:nvGrpSpPr>
        <p:grpSpPr>
          <a:xfrm>
            <a:off x="4834002" y="5430244"/>
            <a:ext cx="1353185" cy="1316990"/>
            <a:chOff x="0" y="0"/>
            <a:chExt cx="1353185" cy="1316990"/>
          </a:xfrm>
        </p:grpSpPr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590AFC9C-FAFE-A796-F36B-82666E65340A}"/>
                </a:ext>
              </a:extLst>
            </p:cNvPr>
            <p:cNvSpPr/>
            <p:nvPr/>
          </p:nvSpPr>
          <p:spPr>
            <a:xfrm>
              <a:off x="0" y="0"/>
              <a:ext cx="1353185" cy="131699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pic>
          <p:nvPicPr>
            <p:cNvPr id="34" name="Graphic 133" descr="Battery charging outline">
              <a:extLst>
                <a:ext uri="{FF2B5EF4-FFF2-40B4-BE49-F238E27FC236}">
                  <a16:creationId xmlns:a16="http://schemas.microsoft.com/office/drawing/2014/main" id="{11BC1F57-CB8B-23A9-4441-86CD9907B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3756" y="20188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57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0C5C5-8FD5-E5E8-6CCF-29F937BC6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BEC698-7C29-AD28-59C5-484E44332879}"/>
              </a:ext>
            </a:extLst>
          </p:cNvPr>
          <p:cNvSpPr/>
          <p:nvPr/>
        </p:nvSpPr>
        <p:spPr>
          <a:xfrm>
            <a:off x="1053473" y="610720"/>
            <a:ext cx="11812627" cy="4336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C0040-EF7B-11D4-02CF-1E260589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799" y="288925"/>
            <a:ext cx="10007601" cy="1325563"/>
          </a:xfrm>
        </p:spPr>
        <p:txBody>
          <a:bodyPr>
            <a:normAutofit/>
          </a:bodyPr>
          <a:lstStyle/>
          <a:p>
            <a:r>
              <a:rPr lang="lv-LV" sz="40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Energoresursu portfelis </a:t>
            </a:r>
            <a:br>
              <a:rPr lang="lv-LV" sz="40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lv-LV" sz="4000" b="1" cap="all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Mērķa scenārijs, 2050</a:t>
            </a:r>
            <a:endParaRPr lang="en-US" sz="4000" b="1" cap="all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824AD8-21D4-A0B0-AEE9-CD52F26FF20A}"/>
              </a:ext>
            </a:extLst>
          </p:cNvPr>
          <p:cNvCxnSpPr/>
          <p:nvPr/>
        </p:nvCxnSpPr>
        <p:spPr>
          <a:xfrm>
            <a:off x="0" y="977900"/>
            <a:ext cx="1206500" cy="0"/>
          </a:xfrm>
          <a:prstGeom prst="line">
            <a:avLst/>
          </a:prstGeom>
          <a:ln w="101600">
            <a:solidFill>
              <a:srgbClr val="155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AB65B45-E126-B23D-EDAE-D5D9FFFA9BEB}"/>
              </a:ext>
            </a:extLst>
          </p:cNvPr>
          <p:cNvSpPr/>
          <p:nvPr/>
        </p:nvSpPr>
        <p:spPr>
          <a:xfrm>
            <a:off x="1181100" y="836612"/>
            <a:ext cx="254000" cy="282568"/>
          </a:xfrm>
          <a:custGeom>
            <a:avLst/>
            <a:gdLst>
              <a:gd name="connsiteX0" fmla="*/ 0 w 254000"/>
              <a:gd name="connsiteY0" fmla="*/ 141284 h 282568"/>
              <a:gd name="connsiteX1" fmla="*/ 127000 w 254000"/>
              <a:gd name="connsiteY1" fmla="*/ 0 h 282568"/>
              <a:gd name="connsiteX2" fmla="*/ 254000 w 254000"/>
              <a:gd name="connsiteY2" fmla="*/ 141284 h 282568"/>
              <a:gd name="connsiteX3" fmla="*/ 127000 w 254000"/>
              <a:gd name="connsiteY3" fmla="*/ 282568 h 282568"/>
              <a:gd name="connsiteX4" fmla="*/ 0 w 254000"/>
              <a:gd name="connsiteY4" fmla="*/ 141284 h 2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282568" fill="none" extrusionOk="0">
                <a:moveTo>
                  <a:pt x="0" y="141284"/>
                </a:moveTo>
                <a:cubicBezTo>
                  <a:pt x="13659" y="64875"/>
                  <a:pt x="60301" y="-7081"/>
                  <a:pt x="127000" y="0"/>
                </a:cubicBezTo>
                <a:cubicBezTo>
                  <a:pt x="189339" y="-1195"/>
                  <a:pt x="250819" y="66250"/>
                  <a:pt x="254000" y="141284"/>
                </a:cubicBezTo>
                <a:cubicBezTo>
                  <a:pt x="252723" y="207135"/>
                  <a:pt x="191850" y="289919"/>
                  <a:pt x="127000" y="282568"/>
                </a:cubicBezTo>
                <a:cubicBezTo>
                  <a:pt x="58675" y="283584"/>
                  <a:pt x="12355" y="222284"/>
                  <a:pt x="0" y="141284"/>
                </a:cubicBezTo>
                <a:close/>
              </a:path>
              <a:path w="254000" h="282568" stroke="0" extrusionOk="0">
                <a:moveTo>
                  <a:pt x="0" y="141284"/>
                </a:moveTo>
                <a:cubicBezTo>
                  <a:pt x="-10176" y="56978"/>
                  <a:pt x="46439" y="3911"/>
                  <a:pt x="127000" y="0"/>
                </a:cubicBezTo>
                <a:cubicBezTo>
                  <a:pt x="199648" y="528"/>
                  <a:pt x="249002" y="63414"/>
                  <a:pt x="254000" y="141284"/>
                </a:cubicBezTo>
                <a:cubicBezTo>
                  <a:pt x="245111" y="227994"/>
                  <a:pt x="195952" y="289135"/>
                  <a:pt x="127000" y="282568"/>
                </a:cubicBezTo>
                <a:cubicBezTo>
                  <a:pt x="48056" y="277751"/>
                  <a:pt x="11469" y="224793"/>
                  <a:pt x="0" y="141284"/>
                </a:cubicBezTo>
                <a:close/>
              </a:path>
            </a:pathLst>
          </a:custGeom>
          <a:solidFill>
            <a:srgbClr val="FF7900"/>
          </a:solidFill>
          <a:ln w="50800">
            <a:solidFill>
              <a:srgbClr val="15545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 descr="#UpSlideImport#_#2#_#477659686.837038#_#8214462620073.966281#_#C:\Users\avoicisa\Desktop\12. Strategijas update_Feb2025\Energetikas strategija - Chartbook 2024.11.18_v1.xlsx#_#avoicisa#_#Energoresursu patēriņa prognoze (Chart1 (16))#_##_#False#_##-#Velamais scen">
            <a:extLst>
              <a:ext uri="{FF2B5EF4-FFF2-40B4-BE49-F238E27FC236}">
                <a16:creationId xmlns:a16="http://schemas.microsoft.com/office/drawing/2014/main" id="{6E61F469-717F-8D73-E9FD-13E7A30AA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" y="1936283"/>
            <a:ext cx="8980170" cy="4776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65784C-9179-DAC0-D68D-78E1BAAD2BFC}"/>
              </a:ext>
            </a:extLst>
          </p:cNvPr>
          <p:cNvGrpSpPr/>
          <p:nvPr/>
        </p:nvGrpSpPr>
        <p:grpSpPr>
          <a:xfrm>
            <a:off x="9240281" y="1353167"/>
            <a:ext cx="1362075" cy="1445529"/>
            <a:chOff x="514986" y="3689508"/>
            <a:chExt cx="1362075" cy="1362075"/>
          </a:xfrm>
        </p:grpSpPr>
        <p:sp>
          <p:nvSpPr>
            <p:cNvPr id="9" name="Rectangle 33">
              <a:extLst>
                <a:ext uri="{FF2B5EF4-FFF2-40B4-BE49-F238E27FC236}">
                  <a16:creationId xmlns:a16="http://schemas.microsoft.com/office/drawing/2014/main" id="{DC34FA64-EF31-EBA6-55C4-988900D943A7}"/>
                </a:ext>
              </a:extLst>
            </p:cNvPr>
            <p:cNvSpPr/>
            <p:nvPr/>
          </p:nvSpPr>
          <p:spPr>
            <a:xfrm>
              <a:off x="519431" y="3690460"/>
              <a:ext cx="1353185" cy="13169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D2A9B6-9D97-A834-9189-0550A18DE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6" y="3689508"/>
              <a:ext cx="1362075" cy="136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F841C4-3183-0F87-174A-6DADD0D8FB05}"/>
              </a:ext>
            </a:extLst>
          </p:cNvPr>
          <p:cNvGrpSpPr/>
          <p:nvPr/>
        </p:nvGrpSpPr>
        <p:grpSpPr>
          <a:xfrm>
            <a:off x="10633780" y="1337691"/>
            <a:ext cx="1395730" cy="1481247"/>
            <a:chOff x="2322195" y="3672680"/>
            <a:chExt cx="1395730" cy="1395730"/>
          </a:xfrm>
        </p:grpSpPr>
        <p:sp>
          <p:nvSpPr>
            <p:cNvPr id="12" name="Rectangle 33">
              <a:extLst>
                <a:ext uri="{FF2B5EF4-FFF2-40B4-BE49-F238E27FC236}">
                  <a16:creationId xmlns:a16="http://schemas.microsoft.com/office/drawing/2014/main" id="{695C5C25-CEC1-4CC6-1D3F-0B457101D240}"/>
                </a:ext>
              </a:extLst>
            </p:cNvPr>
            <p:cNvSpPr/>
            <p:nvPr/>
          </p:nvSpPr>
          <p:spPr>
            <a:xfrm>
              <a:off x="2343468" y="3690460"/>
              <a:ext cx="1353185" cy="13169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8BEC33-33D1-EDE9-63C8-3D135BEF1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195" y="3672680"/>
              <a:ext cx="1395730" cy="13957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A03574-1A64-6B64-0690-67EFBE850CC4}"/>
              </a:ext>
            </a:extLst>
          </p:cNvPr>
          <p:cNvGrpSpPr/>
          <p:nvPr/>
        </p:nvGrpSpPr>
        <p:grpSpPr>
          <a:xfrm>
            <a:off x="10621476" y="2850274"/>
            <a:ext cx="1353185" cy="1397682"/>
            <a:chOff x="4188459" y="3690460"/>
            <a:chExt cx="1353185" cy="1316990"/>
          </a:xfrm>
        </p:grpSpPr>
        <p:sp>
          <p:nvSpPr>
            <p:cNvPr id="15" name="Rectangle 33">
              <a:extLst>
                <a:ext uri="{FF2B5EF4-FFF2-40B4-BE49-F238E27FC236}">
                  <a16:creationId xmlns:a16="http://schemas.microsoft.com/office/drawing/2014/main" id="{F81BC979-DB32-B5FD-39AC-FF10862F9FEA}"/>
                </a:ext>
              </a:extLst>
            </p:cNvPr>
            <p:cNvSpPr/>
            <p:nvPr/>
          </p:nvSpPr>
          <p:spPr>
            <a:xfrm>
              <a:off x="4188459" y="3690460"/>
              <a:ext cx="1353185" cy="13169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5F80FF-9756-DA64-E5E7-981D92330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496" y="3739990"/>
              <a:ext cx="1261110" cy="12611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076EBB-0C08-000D-E081-0B513967C48F}"/>
              </a:ext>
            </a:extLst>
          </p:cNvPr>
          <p:cNvGrpSpPr/>
          <p:nvPr/>
        </p:nvGrpSpPr>
        <p:grpSpPr>
          <a:xfrm>
            <a:off x="9829716" y="4315570"/>
            <a:ext cx="1419225" cy="1506181"/>
            <a:chOff x="7729535" y="3660933"/>
            <a:chExt cx="1419225" cy="1419225"/>
          </a:xfrm>
        </p:grpSpPr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D7691EBA-62FA-D3FA-754B-562F3F07811A}"/>
                </a:ext>
              </a:extLst>
            </p:cNvPr>
            <p:cNvSpPr/>
            <p:nvPr/>
          </p:nvSpPr>
          <p:spPr>
            <a:xfrm>
              <a:off x="7762555" y="3690460"/>
              <a:ext cx="1353185" cy="13169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AE188BC-28B1-E278-4A84-3A6CFAA4C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535" y="3660933"/>
              <a:ext cx="1419225" cy="14192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28CB5-C05A-4E84-A80C-2C2A48A05875}"/>
              </a:ext>
            </a:extLst>
          </p:cNvPr>
          <p:cNvGrpSpPr/>
          <p:nvPr/>
        </p:nvGrpSpPr>
        <p:grpSpPr>
          <a:xfrm>
            <a:off x="9077699" y="2713664"/>
            <a:ext cx="1609725" cy="1708353"/>
            <a:chOff x="5905816" y="3565683"/>
            <a:chExt cx="1609725" cy="1609725"/>
          </a:xfrm>
        </p:grpSpPr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1A9C1144-DAF3-0ACE-CF14-F248B8995660}"/>
                </a:ext>
              </a:extLst>
            </p:cNvPr>
            <p:cNvSpPr/>
            <p:nvPr/>
          </p:nvSpPr>
          <p:spPr>
            <a:xfrm>
              <a:off x="6034086" y="3690460"/>
              <a:ext cx="1353185" cy="13169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v-LV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7B5B8F5-C8D2-985B-C412-46062217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816" y="3565683"/>
              <a:ext cx="1609725" cy="1609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9E2604-00C2-65F1-DFA5-5B333D49E69A}"/>
              </a:ext>
            </a:extLst>
          </p:cNvPr>
          <p:cNvSpPr txBox="1"/>
          <p:nvPr/>
        </p:nvSpPr>
        <p:spPr>
          <a:xfrm>
            <a:off x="9971392" y="793230"/>
            <a:ext cx="222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cap="all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Politiku sektori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1356BF-65EB-7BB0-1DC1-128BF5D93108}"/>
              </a:ext>
            </a:extLst>
          </p:cNvPr>
          <p:cNvSpPr txBox="1"/>
          <p:nvPr/>
        </p:nvSpPr>
        <p:spPr>
          <a:xfrm>
            <a:off x="9170043" y="2501841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Enerģijas patēriņš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C0A2FE-4535-B0A4-5A55-41F82A72E972}"/>
              </a:ext>
            </a:extLst>
          </p:cNvPr>
          <p:cNvSpPr txBox="1"/>
          <p:nvPr/>
        </p:nvSpPr>
        <p:spPr>
          <a:xfrm>
            <a:off x="10672594" y="2483983"/>
            <a:ext cx="1200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Elektroenerģija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929C85-E242-4AFE-A18E-70D753CF56B0}"/>
              </a:ext>
            </a:extLst>
          </p:cNvPr>
          <p:cNvSpPr txBox="1"/>
          <p:nvPr/>
        </p:nvSpPr>
        <p:spPr>
          <a:xfrm>
            <a:off x="10602356" y="3872986"/>
            <a:ext cx="1147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Siltumenerģija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C96664-8BFF-A40C-2695-8962CB75AF0E}"/>
              </a:ext>
            </a:extLst>
          </p:cNvPr>
          <p:cNvSpPr txBox="1"/>
          <p:nvPr/>
        </p:nvSpPr>
        <p:spPr>
          <a:xfrm>
            <a:off x="9426314" y="3928217"/>
            <a:ext cx="87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Kurināmie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3838E5-F8C2-8ED3-C9B4-33C7225CA865}"/>
              </a:ext>
            </a:extLst>
          </p:cNvPr>
          <p:cNvSpPr txBox="1"/>
          <p:nvPr/>
        </p:nvSpPr>
        <p:spPr>
          <a:xfrm>
            <a:off x="9795823" y="5448376"/>
            <a:ext cx="1487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Transporta enerģija</a:t>
            </a:r>
          </a:p>
        </p:txBody>
      </p:sp>
    </p:spTree>
    <p:extLst>
      <p:ext uri="{BB962C8B-B14F-4D97-AF65-F5344CB8AC3E}">
        <p14:creationId xmlns:p14="http://schemas.microsoft.com/office/powerpoint/2010/main" val="422007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EA072-19BE-9AE4-4A41-F7B695BE7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510AE49-6348-0418-D7B9-3CE59AD95189}"/>
              </a:ext>
            </a:extLst>
          </p:cNvPr>
          <p:cNvSpPr/>
          <p:nvPr/>
        </p:nvSpPr>
        <p:spPr>
          <a:xfrm>
            <a:off x="4745091" y="1624062"/>
            <a:ext cx="7020691" cy="49450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66B74-4666-B21B-CFB7-3420869E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73799" cy="1325563"/>
          </a:xfrm>
        </p:spPr>
        <p:txBody>
          <a:bodyPr>
            <a:normAutofit/>
          </a:bodyPr>
          <a:lstStyle/>
          <a:p>
            <a:r>
              <a:rPr lang="lv-LV" sz="40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Elektroenerģijas bilance: </a:t>
            </a:r>
            <a:r>
              <a:rPr lang="lv-LV" sz="3200" b="1" cap="all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Mērķa scenārijs, 2050</a:t>
            </a:r>
            <a:endParaRPr lang="en-US" sz="3200" b="1" cap="all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#UpSlideImport#_#2#_#478034525.668493#_#3101466889264.595763#_#C:\Users\avoicisa\Desktop\12. Strategijas update_Feb2025\Energetikas strategija - Chartbook 2025.02.21_v2.xlsx#_#avoicisa#_#Elektronerģijas pietiekamība (Chart 3)#_##_#False#_##-#Mērķrādītāji">
            <a:extLst>
              <a:ext uri="{FF2B5EF4-FFF2-40B4-BE49-F238E27FC236}">
                <a16:creationId xmlns:a16="http://schemas.microsoft.com/office/drawing/2014/main" id="{7A34E9D7-4EEC-91BD-0C52-141F6C725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57" y="901304"/>
            <a:ext cx="7544558" cy="255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#UpSlideImport#_#2#_#477660685.928905#_#8509466950899.282456#_#C:\Users\avoicisa\Desktop\12. Strategijas update_Feb2025\Energetikas strategija - Chartbook 2024.11.18_v1.xlsx#_#avoicisa#_#AER* jauda elektroenerģijas ģenerācijai (Chart 4)#_##_#False#_##-#Velamais scen">
            <a:extLst>
              <a:ext uri="{FF2B5EF4-FFF2-40B4-BE49-F238E27FC236}">
                <a16:creationId xmlns:a16="http://schemas.microsoft.com/office/drawing/2014/main" id="{B2B0C834-D4B0-D5E1-51B1-4744FAB61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25" y="3460369"/>
            <a:ext cx="6290216" cy="33350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80C0A0B-6C32-0BC2-BA2D-A079861E2DCD}"/>
              </a:ext>
            </a:extLst>
          </p:cNvPr>
          <p:cNvSpPr/>
          <p:nvPr/>
        </p:nvSpPr>
        <p:spPr>
          <a:xfrm>
            <a:off x="249292" y="1352219"/>
            <a:ext cx="3987799" cy="4813298"/>
          </a:xfrm>
          <a:prstGeom prst="rect">
            <a:avLst/>
          </a:prstGeom>
          <a:solidFill>
            <a:srgbClr val="DAE5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lv-LV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Jauno jaudu portfelis veidots </a:t>
            </a: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līdzsvarojot cenu un sistēmas darbības </a:t>
            </a:r>
            <a:r>
              <a:rPr lang="lv-LV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stabilitāti</a:t>
            </a: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Importa/ eksporta bilance </a:t>
            </a:r>
            <a:r>
              <a:rPr lang="lv-LV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neprasa papildu </a:t>
            </a:r>
            <a:r>
              <a:rPr lang="lv-LV" sz="20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starpsavienojumus</a:t>
            </a:r>
            <a:r>
              <a:rPr lang="lv-LV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Jauni </a:t>
            </a:r>
            <a:r>
              <a:rPr lang="lv-LV" sz="2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starpsavienojumi</a:t>
            </a: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 </a:t>
            </a:r>
            <a:r>
              <a:rPr lang="lv-LV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Zviedriju/ Centrāleiropu tiek vērtēti tieši no</a:t>
            </a: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energodrošuma</a:t>
            </a: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prizmas.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lv-LV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Atkarībā no izmaksu dinamikas, </a:t>
            </a:r>
            <a:r>
              <a:rPr lang="lv-LV" sz="2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atkrastes</a:t>
            </a:r>
            <a:r>
              <a:rPr lang="lv-LV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vēju var (daļēji) aizstāt ar kodolenerģiju. </a:t>
            </a:r>
          </a:p>
        </p:txBody>
      </p:sp>
    </p:spTree>
    <p:extLst>
      <p:ext uri="{BB962C8B-B14F-4D97-AF65-F5344CB8AC3E}">
        <p14:creationId xmlns:p14="http://schemas.microsoft.com/office/powerpoint/2010/main" val="278747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M-palete">
      <a:dk1>
        <a:sysClr val="windowText" lastClr="000000"/>
      </a:dk1>
      <a:lt1>
        <a:sysClr val="window" lastClr="FFFFFF"/>
      </a:lt1>
      <a:dk2>
        <a:srgbClr val="443742"/>
      </a:dk2>
      <a:lt2>
        <a:srgbClr val="DBCFB0"/>
      </a:lt2>
      <a:accent1>
        <a:srgbClr val="155452"/>
      </a:accent1>
      <a:accent2>
        <a:srgbClr val="98B6B1"/>
      </a:accent2>
      <a:accent3>
        <a:srgbClr val="5079CC"/>
      </a:accent3>
      <a:accent4>
        <a:srgbClr val="E3B23C"/>
      </a:accent4>
      <a:accent5>
        <a:srgbClr val="D36135"/>
      </a:accent5>
      <a:accent6>
        <a:srgbClr val="A63A50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8F1359C7BEBA54386EC55F45E6C2F3A" ma:contentTypeVersion="15" ma:contentTypeDescription="Izveidot jaunu dokumentu." ma:contentTypeScope="" ma:versionID="3a15efe8a7c86b6b5e3d6bc2db8c3b40">
  <xsd:schema xmlns:xsd="http://www.w3.org/2001/XMLSchema" xmlns:xs="http://www.w3.org/2001/XMLSchema" xmlns:p="http://schemas.microsoft.com/office/2006/metadata/properties" xmlns:ns3="7120d31e-d26f-4d43-9fb0-e4f55954862d" xmlns:ns4="66ec36cd-c338-458b-8ffb-230c2e482562" targetNamespace="http://schemas.microsoft.com/office/2006/metadata/properties" ma:root="true" ma:fieldsID="18f17b08cf8da25de3597b94747bbfd7" ns3:_="" ns4:_="">
    <xsd:import namespace="7120d31e-d26f-4d43-9fb0-e4f55954862d"/>
    <xsd:import namespace="66ec36cd-c338-458b-8ffb-230c2e4825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0d31e-d26f-4d43-9fb0-e4f559548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c36cd-c338-458b-8ffb-230c2e48256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Koplietošanas norādes jaucējkod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120d31e-d26f-4d43-9fb0-e4f55954862d" xsi:nil="true"/>
  </documentManagement>
</p:properties>
</file>

<file path=customXml/itemProps1.xml><?xml version="1.0" encoding="utf-8"?>
<ds:datastoreItem xmlns:ds="http://schemas.openxmlformats.org/officeDocument/2006/customXml" ds:itemID="{E0CFF43C-CB42-4450-8E92-C4B2145D76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0E9B73-7547-48DE-ACF4-7D0F7A7E906E}">
  <ds:schemaRefs>
    <ds:schemaRef ds:uri="66ec36cd-c338-458b-8ffb-230c2e482562"/>
    <ds:schemaRef ds:uri="7120d31e-d26f-4d43-9fb0-e4f5595486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475B41-271E-4A9F-9241-B4232EA911D6}">
  <ds:schemaRefs>
    <ds:schemaRef ds:uri="http://schemas.microsoft.com/office/2006/documentManagement/types"/>
    <ds:schemaRef ds:uri="http://schemas.openxmlformats.org/package/2006/metadata/core-properties"/>
    <ds:schemaRef ds:uri="7120d31e-d26f-4d43-9fb0-e4f55954862d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66ec36cd-c338-458b-8ffb-230c2e48256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399</Words>
  <Application>Microsoft Office PowerPoint</Application>
  <PresentationFormat>Widescreen</PresentationFormat>
  <Paragraphs>82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Enerģētikas stratēģijas un klimatneitralitātes loma Latvijas ekonomikā</vt:lpstr>
      <vt:lpstr>Kādi ir Latvijas ekonomikas izaicinājumi?</vt:lpstr>
      <vt:lpstr>Vai mūsu resursi tiek efektīvi saimniekoti?</vt:lpstr>
      <vt:lpstr>Kā virzība uz klimatneitralitāti var palīdzēt?</vt:lpstr>
      <vt:lpstr>Instrumenti</vt:lpstr>
      <vt:lpstr>Enerģētika: Kopējo investīciju aplēse  Mērķa scenārijs 2025.-2050. gadam</vt:lpstr>
      <vt:lpstr>PowerPoint Presentation</vt:lpstr>
      <vt:lpstr>Energoresursu portfelis  Mērķa scenārijs, 2050</vt:lpstr>
      <vt:lpstr>Elektroenerģijas bilance: Mērķa scenārijs, 2050</vt:lpstr>
      <vt:lpstr>Politiku sektoru prioritārie virzieni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Līga Kurevska</dc:creator>
  <cp:lastModifiedBy>Olga Bogdanova</cp:lastModifiedBy>
  <cp:revision>12</cp:revision>
  <cp:lastPrinted>2024-11-13T07:27:58Z</cp:lastPrinted>
  <dcterms:created xsi:type="dcterms:W3CDTF">2023-01-02T06:22:31Z</dcterms:created>
  <dcterms:modified xsi:type="dcterms:W3CDTF">2025-08-28T22:23:07Z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0x010100E8F1359C7BEBA54386EC55F45E6C2F3A</vt:lpwstr>
  </property>
</Properties>
</file>